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7" r:id="rId4"/>
  </p:sldMasterIdLst>
  <p:notesMasterIdLst>
    <p:notesMasterId r:id="rId20"/>
  </p:notesMasterIdLst>
  <p:handoutMasterIdLst>
    <p:handoutMasterId r:id="rId21"/>
  </p:handoutMasterIdLst>
  <p:sldIdLst>
    <p:sldId id="1736" r:id="rId5"/>
    <p:sldId id="1737" r:id="rId6"/>
    <p:sldId id="1743" r:id="rId7"/>
    <p:sldId id="1738" r:id="rId8"/>
    <p:sldId id="1739" r:id="rId9"/>
    <p:sldId id="1740" r:id="rId10"/>
    <p:sldId id="1709" r:id="rId11"/>
    <p:sldId id="1741" r:id="rId12"/>
    <p:sldId id="1723" r:id="rId13"/>
    <p:sldId id="1542" r:id="rId14"/>
    <p:sldId id="1545" r:id="rId15"/>
    <p:sldId id="1698" r:id="rId16"/>
    <p:sldId id="926" r:id="rId17"/>
    <p:sldId id="1742" r:id="rId18"/>
    <p:sldId id="1715" r:id="rId19"/>
  </p:sldIdLst>
  <p:sldSz cx="17340263" cy="9753600"/>
  <p:notesSz cx="6858000" cy="9144000"/>
  <p:defaultTextStyle>
    <a:defPPr>
      <a:defRPr lang="en-US"/>
    </a:defPPr>
    <a:lvl1pPr marL="0" algn="l" defTabSz="1300460" rtl="0" eaLnBrk="1" latinLnBrk="0" hangingPunct="1">
      <a:defRPr sz="2560" kern="1200">
        <a:solidFill>
          <a:schemeClr val="tx1"/>
        </a:solidFill>
        <a:latin typeface="+mn-lt"/>
        <a:ea typeface="+mn-ea"/>
        <a:cs typeface="+mn-cs"/>
      </a:defRPr>
    </a:lvl1pPr>
    <a:lvl2pPr marL="650230" algn="l" defTabSz="1300460" rtl="0" eaLnBrk="1" latinLnBrk="0" hangingPunct="1">
      <a:defRPr sz="2560" kern="1200">
        <a:solidFill>
          <a:schemeClr val="tx1"/>
        </a:solidFill>
        <a:latin typeface="+mn-lt"/>
        <a:ea typeface="+mn-ea"/>
        <a:cs typeface="+mn-cs"/>
      </a:defRPr>
    </a:lvl2pPr>
    <a:lvl3pPr marL="1300460" algn="l" defTabSz="1300460" rtl="0" eaLnBrk="1" latinLnBrk="0" hangingPunct="1">
      <a:defRPr sz="2560" kern="1200">
        <a:solidFill>
          <a:schemeClr val="tx1"/>
        </a:solidFill>
        <a:latin typeface="+mn-lt"/>
        <a:ea typeface="+mn-ea"/>
        <a:cs typeface="+mn-cs"/>
      </a:defRPr>
    </a:lvl3pPr>
    <a:lvl4pPr marL="1950690" algn="l" defTabSz="1300460" rtl="0" eaLnBrk="1" latinLnBrk="0" hangingPunct="1">
      <a:defRPr sz="2560" kern="1200">
        <a:solidFill>
          <a:schemeClr val="tx1"/>
        </a:solidFill>
        <a:latin typeface="+mn-lt"/>
        <a:ea typeface="+mn-ea"/>
        <a:cs typeface="+mn-cs"/>
      </a:defRPr>
    </a:lvl4pPr>
    <a:lvl5pPr marL="2600919" algn="l" defTabSz="1300460" rtl="0" eaLnBrk="1" latinLnBrk="0" hangingPunct="1">
      <a:defRPr sz="2560" kern="1200">
        <a:solidFill>
          <a:schemeClr val="tx1"/>
        </a:solidFill>
        <a:latin typeface="+mn-lt"/>
        <a:ea typeface="+mn-ea"/>
        <a:cs typeface="+mn-cs"/>
      </a:defRPr>
    </a:lvl5pPr>
    <a:lvl6pPr marL="3251149" algn="l" defTabSz="1300460" rtl="0" eaLnBrk="1" latinLnBrk="0" hangingPunct="1">
      <a:defRPr sz="2560" kern="1200">
        <a:solidFill>
          <a:schemeClr val="tx1"/>
        </a:solidFill>
        <a:latin typeface="+mn-lt"/>
        <a:ea typeface="+mn-ea"/>
        <a:cs typeface="+mn-cs"/>
      </a:defRPr>
    </a:lvl6pPr>
    <a:lvl7pPr marL="3901379" algn="l" defTabSz="1300460" rtl="0" eaLnBrk="1" latinLnBrk="0" hangingPunct="1">
      <a:defRPr sz="2560" kern="1200">
        <a:solidFill>
          <a:schemeClr val="tx1"/>
        </a:solidFill>
        <a:latin typeface="+mn-lt"/>
        <a:ea typeface="+mn-ea"/>
        <a:cs typeface="+mn-cs"/>
      </a:defRPr>
    </a:lvl7pPr>
    <a:lvl8pPr marL="4551609" algn="l" defTabSz="1300460" rtl="0" eaLnBrk="1" latinLnBrk="0" hangingPunct="1">
      <a:defRPr sz="2560" kern="1200">
        <a:solidFill>
          <a:schemeClr val="tx1"/>
        </a:solidFill>
        <a:latin typeface="+mn-lt"/>
        <a:ea typeface="+mn-ea"/>
        <a:cs typeface="+mn-cs"/>
      </a:defRPr>
    </a:lvl8pPr>
    <a:lvl9pPr marL="5201839" algn="l" defTabSz="1300460" rtl="0" eaLnBrk="1" latinLnBrk="0" hangingPunct="1">
      <a:defRPr sz="256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63D67A7-B3B2-4291-8C24-D77A08D37319}">
          <p14:sldIdLst/>
        </p14:section>
        <p14:section name="Default Section" id="{B29ADDF7-A835-4FEC-89F4-7D325E5E0117}">
          <p14:sldIdLst>
            <p14:sldId id="1736"/>
            <p14:sldId id="1737"/>
            <p14:sldId id="1743"/>
            <p14:sldId id="1738"/>
            <p14:sldId id="1739"/>
            <p14:sldId id="1740"/>
            <p14:sldId id="1709"/>
            <p14:sldId id="1741"/>
            <p14:sldId id="1723"/>
            <p14:sldId id="1542"/>
            <p14:sldId id="1545"/>
            <p14:sldId id="1698"/>
            <p14:sldId id="926"/>
            <p14:sldId id="1742"/>
            <p14:sldId id="1715"/>
          </p14:sldIdLst>
        </p14:section>
      </p14:sectionLst>
    </p:ext>
    <p:ext uri="{EFAFB233-063F-42B5-8137-9DF3F51BA10A}">
      <p15:sldGuideLst xmlns:p15="http://schemas.microsoft.com/office/powerpoint/2012/main">
        <p15:guide id="1" orient="horz" pos="3072" userDrawn="1">
          <p15:clr>
            <a:srgbClr val="A4A3A4"/>
          </p15:clr>
        </p15:guide>
        <p15:guide id="2" pos="10138"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D4EC344-ECB9-164D-BEBA-67187680F128}" name="Deanna Hoover" initials="DH" userId="S::Deanna.Hoover@spectralogic.com::8205431c-e5b1-4cac-9a18-d2686f5501b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FAFA"/>
    <a:srgbClr val="D9D9D9"/>
    <a:srgbClr val="B5121B"/>
    <a:srgbClr val="1F497D"/>
    <a:srgbClr val="1BD5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D33D526-A68B-88F1-44E1-D408F45A760F}" v="1" dt="2025-08-27T21:34:54.968"/>
    <p1510:client id="{8A87071B-277C-42F0-8D1E-B327B89AAB6A}" v="20" dt="2025-08-27T22:28:00.75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4" d="100"/>
          <a:sy n="74" d="100"/>
        </p:scale>
        <p:origin x="756" y="78"/>
      </p:cViewPr>
      <p:guideLst>
        <p:guide orient="horz" pos="3072"/>
        <p:guide pos="10138"/>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 Id="rId27" Type="http://schemas.microsoft.com/office/2018/10/relationships/authors" Targe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5392CFD-1097-49D7-BEE6-D8FB52B43076}" type="datetimeFigureOut">
              <a:rPr lang="en-US" smtClean="0"/>
              <a:t>8/28/2025</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E658451-E09C-4ECA-80B7-D83798DAA230}" type="slidenum">
              <a:rPr lang="en-US" smtClean="0"/>
              <a:t>‹#›</a:t>
            </a:fld>
            <a:endParaRPr lang="en-US"/>
          </a:p>
        </p:txBody>
      </p:sp>
    </p:spTree>
    <p:extLst>
      <p:ext uri="{BB962C8B-B14F-4D97-AF65-F5344CB8AC3E}">
        <p14:creationId xmlns:p14="http://schemas.microsoft.com/office/powerpoint/2010/main" val="22956028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06BDA43-DBD8-4212-82E1-4B408E390C9F}" type="datetimeFigureOut">
              <a:rPr lang="en-US" smtClean="0"/>
              <a:t>8/28/2025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C728E8F-E6EE-4C0E-AEC9-798C55B6D5CC}" type="slidenum">
              <a:rPr lang="en-US" smtClean="0"/>
              <a:t>‹#›</a:t>
            </a:fld>
            <a:endParaRPr lang="en-US"/>
          </a:p>
        </p:txBody>
      </p:sp>
    </p:spTree>
    <p:extLst>
      <p:ext uri="{BB962C8B-B14F-4D97-AF65-F5344CB8AC3E}">
        <p14:creationId xmlns:p14="http://schemas.microsoft.com/office/powerpoint/2010/main" val="2142353865"/>
      </p:ext>
    </p:extLst>
  </p:cSld>
  <p:clrMap bg1="lt1" tx1="dk1" bg2="lt2" tx2="dk2" accent1="accent1" accent2="accent2" accent3="accent3" accent4="accent4" accent5="accent5" accent6="accent6" hlink="hlink" folHlink="folHlink"/>
  <p:notesStyle>
    <a:lvl1pPr marL="0" algn="l" defTabSz="1300460" rtl="0" eaLnBrk="1" latinLnBrk="0" hangingPunct="1">
      <a:defRPr sz="1707" kern="1200">
        <a:solidFill>
          <a:schemeClr val="tx1"/>
        </a:solidFill>
        <a:latin typeface="+mn-lt"/>
        <a:ea typeface="+mn-ea"/>
        <a:cs typeface="+mn-cs"/>
      </a:defRPr>
    </a:lvl1pPr>
    <a:lvl2pPr marL="650230" algn="l" defTabSz="1300460" rtl="0" eaLnBrk="1" latinLnBrk="0" hangingPunct="1">
      <a:defRPr sz="1707" kern="1200">
        <a:solidFill>
          <a:schemeClr val="tx1"/>
        </a:solidFill>
        <a:latin typeface="+mn-lt"/>
        <a:ea typeface="+mn-ea"/>
        <a:cs typeface="+mn-cs"/>
      </a:defRPr>
    </a:lvl2pPr>
    <a:lvl3pPr marL="1300460" algn="l" defTabSz="1300460" rtl="0" eaLnBrk="1" latinLnBrk="0" hangingPunct="1">
      <a:defRPr sz="1707" kern="1200">
        <a:solidFill>
          <a:schemeClr val="tx1"/>
        </a:solidFill>
        <a:latin typeface="+mn-lt"/>
        <a:ea typeface="+mn-ea"/>
        <a:cs typeface="+mn-cs"/>
      </a:defRPr>
    </a:lvl3pPr>
    <a:lvl4pPr marL="1950690" algn="l" defTabSz="1300460" rtl="0" eaLnBrk="1" latinLnBrk="0" hangingPunct="1">
      <a:defRPr sz="1707" kern="1200">
        <a:solidFill>
          <a:schemeClr val="tx1"/>
        </a:solidFill>
        <a:latin typeface="+mn-lt"/>
        <a:ea typeface="+mn-ea"/>
        <a:cs typeface="+mn-cs"/>
      </a:defRPr>
    </a:lvl4pPr>
    <a:lvl5pPr marL="2600919" algn="l" defTabSz="1300460" rtl="0" eaLnBrk="1" latinLnBrk="0" hangingPunct="1">
      <a:defRPr sz="1707" kern="1200">
        <a:solidFill>
          <a:schemeClr val="tx1"/>
        </a:solidFill>
        <a:latin typeface="+mn-lt"/>
        <a:ea typeface="+mn-ea"/>
        <a:cs typeface="+mn-cs"/>
      </a:defRPr>
    </a:lvl5pPr>
    <a:lvl6pPr marL="3251149" algn="l" defTabSz="1300460" rtl="0" eaLnBrk="1" latinLnBrk="0" hangingPunct="1">
      <a:defRPr sz="1707" kern="1200">
        <a:solidFill>
          <a:schemeClr val="tx1"/>
        </a:solidFill>
        <a:latin typeface="+mn-lt"/>
        <a:ea typeface="+mn-ea"/>
        <a:cs typeface="+mn-cs"/>
      </a:defRPr>
    </a:lvl6pPr>
    <a:lvl7pPr marL="3901379" algn="l" defTabSz="1300460" rtl="0" eaLnBrk="1" latinLnBrk="0" hangingPunct="1">
      <a:defRPr sz="1707" kern="1200">
        <a:solidFill>
          <a:schemeClr val="tx1"/>
        </a:solidFill>
        <a:latin typeface="+mn-lt"/>
        <a:ea typeface="+mn-ea"/>
        <a:cs typeface="+mn-cs"/>
      </a:defRPr>
    </a:lvl7pPr>
    <a:lvl8pPr marL="4551609" algn="l" defTabSz="1300460" rtl="0" eaLnBrk="1" latinLnBrk="0" hangingPunct="1">
      <a:defRPr sz="1707" kern="1200">
        <a:solidFill>
          <a:schemeClr val="tx1"/>
        </a:solidFill>
        <a:latin typeface="+mn-lt"/>
        <a:ea typeface="+mn-ea"/>
        <a:cs typeface="+mn-cs"/>
      </a:defRPr>
    </a:lvl8pPr>
    <a:lvl9pPr marL="5201839" algn="l" defTabSz="1300460" rtl="0" eaLnBrk="1" latinLnBrk="0" hangingPunct="1">
      <a:defRPr sz="1707"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www.spectralogic.com/"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Today, we’re introducing the Spectra SL3 Tape Library.</a:t>
            </a:r>
          </a:p>
          <a:p>
            <a:r>
              <a:rPr lang="en-US"/>
              <a:t>It’s a 3U modular system built for simplicity, scalability, and security.</a:t>
            </a:r>
          </a:p>
          <a:p>
            <a:r>
              <a:rPr lang="en-US"/>
              <a:t>Ideal for small to mid-size organizations facing modern archive and data protection challenges.</a:t>
            </a:r>
          </a:p>
          <a:p>
            <a:pPr defTabSz="1339604">
              <a:defRPr/>
            </a:pPr>
            <a:endParaRPr lang="en-US">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pPr marL="0" marR="0" lvl="0" indent="0" algn="r" defTabSz="1300460" rtl="0" eaLnBrk="1" fontAlgn="auto" latinLnBrk="0" hangingPunct="1">
              <a:lnSpc>
                <a:spcPct val="100000"/>
              </a:lnSpc>
              <a:spcBef>
                <a:spcPts val="0"/>
              </a:spcBef>
              <a:spcAft>
                <a:spcPts val="0"/>
              </a:spcAft>
              <a:buClrTx/>
              <a:buSzTx/>
              <a:buFontTx/>
              <a:buNone/>
              <a:tabLst/>
              <a:defRPr/>
            </a:pPr>
            <a:fld id="{AC728E8F-E6EE-4C0E-AEC9-798C55B6D5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30046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97814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a:t>Consistent Performance</a:t>
            </a:r>
          </a:p>
          <a:p>
            <a:pPr marL="285750" indent="-285750">
              <a:buFont typeface="Arial" panose="020B0604020202020204" pitchFamily="34" charset="0"/>
              <a:buChar char="•"/>
            </a:pPr>
            <a:r>
              <a:rPr lang="en-US"/>
              <a:t>Designed for 24/7 operations</a:t>
            </a:r>
          </a:p>
          <a:p>
            <a:pPr marL="285750" indent="-285750">
              <a:buFont typeface="Arial" panose="020B0604020202020204" pitchFamily="34" charset="0"/>
              <a:buChar char="•"/>
            </a:pPr>
            <a:r>
              <a:rPr lang="en-US"/>
              <a:t>Precision robotic picker ensures consistent, error-free media handling</a:t>
            </a:r>
          </a:p>
          <a:p>
            <a:pPr marL="0" indent="0">
              <a:buFont typeface="Arial" panose="020B0604020202020204" pitchFamily="34" charset="0"/>
              <a:buNone/>
            </a:pPr>
            <a:r>
              <a:rPr lang="en-US"/>
              <a:t>Redundant Architecture</a:t>
            </a:r>
          </a:p>
          <a:p>
            <a:pPr marL="285750" indent="-285750">
              <a:buFont typeface="Arial" panose="020B0604020202020204" pitchFamily="34" charset="0"/>
              <a:buChar char="•"/>
            </a:pPr>
            <a:r>
              <a:rPr lang="en-US"/>
              <a:t>Optional path failover for data and control</a:t>
            </a:r>
          </a:p>
          <a:p>
            <a:pPr marL="285750" indent="-285750">
              <a:buFont typeface="Arial" panose="020B0604020202020204" pitchFamily="34" charset="0"/>
              <a:buChar char="•"/>
            </a:pPr>
            <a:r>
              <a:rPr lang="en-US"/>
              <a:t>Optional dual power supplies enhance system uptime and fault tolerance</a:t>
            </a:r>
          </a:p>
          <a:p>
            <a:pPr marL="0" indent="0">
              <a:buFont typeface="Arial" panose="020B0604020202020204" pitchFamily="34" charset="0"/>
              <a:buNone/>
            </a:pPr>
            <a:r>
              <a:rPr lang="en-US"/>
              <a:t>Built-in Monitoring Tools</a:t>
            </a:r>
          </a:p>
          <a:p>
            <a:pPr marL="285750" indent="-285750">
              <a:buFont typeface="Arial" panose="020B0604020202020204" pitchFamily="34" charset="0"/>
              <a:buChar char="•"/>
            </a:pPr>
            <a:r>
              <a:rPr lang="en-US"/>
              <a:t>Real-time system health checks and predictive diagnostics help prevent unexpected downtime</a:t>
            </a:r>
          </a:p>
          <a:p>
            <a:pPr marL="0" indent="0">
              <a:buFont typeface="Arial" panose="020B0604020202020204" pitchFamily="34" charset="0"/>
              <a:buNone/>
            </a:pPr>
            <a:r>
              <a:rPr lang="en-US"/>
              <a:t>Spectra Certified Media for Highest Quality Standards</a:t>
            </a:r>
          </a:p>
          <a:p>
            <a:pPr marL="285750" indent="-285750">
              <a:buFont typeface="Arial" panose="020B0604020202020204" pitchFamily="34" charset="0"/>
              <a:buChar char="•"/>
            </a:pPr>
            <a:r>
              <a:rPr lang="en-US"/>
              <a:t>Every cartridge is cleaned, tested, and verified before use</a:t>
            </a:r>
          </a:p>
          <a:p>
            <a:pPr marL="285750" indent="-285750">
              <a:buFont typeface="Arial" panose="020B0604020202020204" pitchFamily="34" charset="0"/>
              <a:buChar char="•"/>
            </a:pPr>
            <a:r>
              <a:rPr lang="en-US"/>
              <a:t>Lifetime Guarantee for Spectra Certified Media</a:t>
            </a:r>
          </a:p>
          <a:p>
            <a:endParaRPr lang="en-US"/>
          </a:p>
        </p:txBody>
      </p:sp>
      <p:sp>
        <p:nvSpPr>
          <p:cNvPr id="4" name="Slide Number Placeholder 3"/>
          <p:cNvSpPr>
            <a:spLocks noGrp="1"/>
          </p:cNvSpPr>
          <p:nvPr>
            <p:ph type="sldNum" sz="quarter" idx="5"/>
          </p:nvPr>
        </p:nvSpPr>
        <p:spPr/>
        <p:txBody>
          <a:bodyPr/>
          <a:lstStyle/>
          <a:p>
            <a:fld id="{AC728E8F-E6EE-4C0E-AEC9-798C55B6D5CC}" type="slidenum">
              <a:rPr lang="en-US" smtClean="0"/>
              <a:t>11</a:t>
            </a:fld>
            <a:endParaRPr lang="en-US"/>
          </a:p>
        </p:txBody>
      </p:sp>
    </p:spTree>
    <p:extLst>
      <p:ext uri="{BB962C8B-B14F-4D97-AF65-F5344CB8AC3E}">
        <p14:creationId xmlns:p14="http://schemas.microsoft.com/office/powerpoint/2010/main" val="9930978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700">
              <a:ea typeface="Calibri"/>
              <a:cs typeface="Calibri"/>
            </a:endParaRPr>
          </a:p>
        </p:txBody>
      </p:sp>
      <p:sp>
        <p:nvSpPr>
          <p:cNvPr id="4" name="Slide Number Placeholder 3"/>
          <p:cNvSpPr>
            <a:spLocks noGrp="1"/>
          </p:cNvSpPr>
          <p:nvPr>
            <p:ph type="sldNum" sz="quarter" idx="5"/>
          </p:nvPr>
        </p:nvSpPr>
        <p:spPr/>
        <p:txBody>
          <a:bodyPr/>
          <a:lstStyle/>
          <a:p>
            <a:fld id="{AC728E8F-E6EE-4C0E-AEC9-798C55B6D5CC}" type="slidenum">
              <a:rPr lang="en-US" smtClean="0"/>
              <a:t>12</a:t>
            </a:fld>
            <a:endParaRPr lang="en-US"/>
          </a:p>
        </p:txBody>
      </p:sp>
    </p:spTree>
    <p:extLst>
      <p:ext uri="{BB962C8B-B14F-4D97-AF65-F5344CB8AC3E}">
        <p14:creationId xmlns:p14="http://schemas.microsoft.com/office/powerpoint/2010/main" val="2004115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C728E8F-E6EE-4C0E-AEC9-798C55B6D5CC}" type="slidenum">
              <a:rPr lang="en-US" smtClean="0"/>
              <a:t>13</a:t>
            </a:fld>
            <a:endParaRPr lang="en-US"/>
          </a:p>
        </p:txBody>
      </p:sp>
    </p:spTree>
    <p:extLst>
      <p:ext uri="{BB962C8B-B14F-4D97-AF65-F5344CB8AC3E}">
        <p14:creationId xmlns:p14="http://schemas.microsoft.com/office/powerpoint/2010/main" val="6188526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D14019-6745-110C-3DEB-990792A3120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F0C661-D24E-1CFD-9E8A-EF19BA56B0C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4E94A80-B3E6-3E86-CE83-642068347EBB}"/>
              </a:ext>
            </a:extLst>
          </p:cNvPr>
          <p:cNvSpPr>
            <a:spLocks noGrp="1"/>
          </p:cNvSpPr>
          <p:nvPr>
            <p:ph type="body" idx="1"/>
          </p:nvPr>
        </p:nvSpPr>
        <p:spPr/>
        <p:txBody>
          <a:bodyPr/>
          <a:lstStyle/>
          <a:p>
            <a:r>
              <a:rPr lang="en-US" sz="2800" b="1" dirty="0">
                <a:cs typeface="Arial"/>
              </a:rPr>
              <a:t>Modular, scalable design: </a:t>
            </a:r>
            <a:r>
              <a:rPr lang="en-US" sz="2800" dirty="0">
                <a:cs typeface="Arial"/>
              </a:rPr>
              <a:t>scale capacity and performance without disruption.</a:t>
            </a:r>
          </a:p>
          <a:p>
            <a:r>
              <a:rPr lang="en-US" sz="2800" b="1" dirty="0">
                <a:cs typeface="Arial"/>
              </a:rPr>
              <a:t>Enterprise-level density: </a:t>
            </a:r>
            <a:r>
              <a:rPr lang="en-US" sz="2800" dirty="0">
                <a:cs typeface="Arial"/>
              </a:rPr>
              <a:t>Delivers up to 1.2 PB (native) in just 3U of rack space, optimizing storage footprint.</a:t>
            </a:r>
          </a:p>
          <a:p>
            <a:r>
              <a:rPr lang="en-US" sz="2800" b="1" dirty="0">
                <a:cs typeface="Arial"/>
              </a:rPr>
              <a:t>LTO technology: </a:t>
            </a:r>
            <a:r>
              <a:rPr lang="en-US" sz="2800" dirty="0">
                <a:cs typeface="Arial"/>
              </a:rPr>
              <a:t>Supports LTO-6 through LTO-10 drives and media, can intermix within the library.</a:t>
            </a:r>
          </a:p>
          <a:p>
            <a:r>
              <a:rPr lang="en-US" sz="2800" b="1" dirty="0">
                <a:cs typeface="Arial"/>
              </a:rPr>
              <a:t>Secure and efficient: </a:t>
            </a:r>
            <a:r>
              <a:rPr lang="en-US" sz="2800" dirty="0">
                <a:cs typeface="Arial"/>
              </a:rPr>
              <a:t>Offers AES-256 encryption, WORM support, and air-gapped protection against ransomware threats.</a:t>
            </a:r>
          </a:p>
          <a:p>
            <a:r>
              <a:rPr lang="en-US" sz="2800" b="1" dirty="0">
                <a:cs typeface="Arial"/>
              </a:rPr>
              <a:t>User-friendly management: </a:t>
            </a:r>
            <a:r>
              <a:rPr lang="en-US" sz="2800" dirty="0">
                <a:cs typeface="Arial"/>
              </a:rPr>
              <a:t>Intuitive interface, remote monitoring, and automated robotics for simplified operation.</a:t>
            </a:r>
          </a:p>
          <a:p>
            <a:endParaRPr lang="en-US" sz="1700" dirty="0"/>
          </a:p>
        </p:txBody>
      </p:sp>
      <p:sp>
        <p:nvSpPr>
          <p:cNvPr id="4" name="Slide Number Placeholder 3">
            <a:extLst>
              <a:ext uri="{FF2B5EF4-FFF2-40B4-BE49-F238E27FC236}">
                <a16:creationId xmlns:a16="http://schemas.microsoft.com/office/drawing/2014/main" id="{1F71E08C-8EF9-0BAE-6B5E-6715FF43CFA8}"/>
              </a:ext>
            </a:extLst>
          </p:cNvPr>
          <p:cNvSpPr>
            <a:spLocks noGrp="1"/>
          </p:cNvSpPr>
          <p:nvPr>
            <p:ph type="sldNum" sz="quarter" idx="5"/>
          </p:nvPr>
        </p:nvSpPr>
        <p:spPr/>
        <p:txBody>
          <a:bodyPr/>
          <a:lstStyle/>
          <a:p>
            <a:fld id="{AC728E8F-E6EE-4C0E-AEC9-798C55B6D5CC}" type="slidenum">
              <a:rPr lang="en-US" smtClean="0"/>
              <a:t>14</a:t>
            </a:fld>
            <a:endParaRPr lang="en-US" dirty="0"/>
          </a:p>
        </p:txBody>
      </p:sp>
    </p:spTree>
    <p:extLst>
      <p:ext uri="{BB962C8B-B14F-4D97-AF65-F5344CB8AC3E}">
        <p14:creationId xmlns:p14="http://schemas.microsoft.com/office/powerpoint/2010/main" val="4774324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for your time today.</a:t>
            </a:r>
          </a:p>
          <a:p>
            <a:r>
              <a:rPr lang="en-US" dirty="0"/>
              <a:t>For more information, visit </a:t>
            </a:r>
            <a:r>
              <a:rPr lang="en-US" dirty="0">
                <a:hlinkClick r:id="rId3"/>
              </a:rPr>
              <a:t>www.spectralogic.com</a:t>
            </a:r>
            <a:r>
              <a:rPr lang="en-US" dirty="0"/>
              <a:t> or reach out to our team.</a:t>
            </a:r>
          </a:p>
          <a:p>
            <a:endParaRPr lang="en-US" dirty="0"/>
          </a:p>
          <a:p>
            <a:r>
              <a:rPr lang="en-US" dirty="0"/>
              <a:t>We’re happy to help with sizing, demos, or technical details.</a:t>
            </a:r>
          </a:p>
          <a:p>
            <a:endParaRPr lang="en-US" dirty="0"/>
          </a:p>
        </p:txBody>
      </p:sp>
      <p:sp>
        <p:nvSpPr>
          <p:cNvPr id="4" name="Slide Number Placeholder 3"/>
          <p:cNvSpPr>
            <a:spLocks noGrp="1"/>
          </p:cNvSpPr>
          <p:nvPr>
            <p:ph type="sldNum" sz="quarter" idx="5"/>
          </p:nvPr>
        </p:nvSpPr>
        <p:spPr/>
        <p:txBody>
          <a:bodyPr/>
          <a:lstStyle/>
          <a:p>
            <a:fld id="{AC728E8F-E6EE-4C0E-AEC9-798C55B6D5CC}" type="slidenum">
              <a:rPr lang="en-US" smtClean="0"/>
              <a:t>15</a:t>
            </a:fld>
            <a:endParaRPr lang="en-US"/>
          </a:p>
        </p:txBody>
      </p:sp>
    </p:spTree>
    <p:extLst>
      <p:ext uri="{BB962C8B-B14F-4D97-AF65-F5344CB8AC3E}">
        <p14:creationId xmlns:p14="http://schemas.microsoft.com/office/powerpoint/2010/main" val="7778399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A16F54-04DE-1348-DCB2-B4A7FD3D56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2AB14FC-4C18-3DE8-DC87-C31B0F3680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563D568-1C99-223A-E317-56533407AF4A}"/>
              </a:ext>
            </a:extLst>
          </p:cNvPr>
          <p:cNvSpPr>
            <a:spLocks noGrp="1"/>
          </p:cNvSpPr>
          <p:nvPr>
            <p:ph type="body" idx="1"/>
          </p:nvPr>
        </p:nvSpPr>
        <p:spPr/>
        <p:txBody>
          <a:bodyPr/>
          <a:lstStyle/>
          <a:p>
            <a:pPr marL="285750" indent="-285750">
              <a:spcBef>
                <a:spcPts val="1422"/>
              </a:spcBef>
              <a:buFont typeface="Arial"/>
              <a:buChar char="•"/>
            </a:pPr>
            <a:r>
              <a:rPr lang="en-US" b="1"/>
              <a:t>Uncontrolled Data Growth: </a:t>
            </a:r>
            <a:r>
              <a:rPr lang="en-US"/>
              <a:t>Organizations struggle to store and manage rapidly expanding volumes of unstructured data at the edge.</a:t>
            </a:r>
          </a:p>
          <a:p>
            <a:pPr marL="285750" indent="-285750">
              <a:spcBef>
                <a:spcPts val="1422"/>
              </a:spcBef>
              <a:buFont typeface="Arial"/>
              <a:buChar char="•"/>
            </a:pPr>
            <a:r>
              <a:rPr lang="en-US" b="1"/>
              <a:t>High Storage Costs: </a:t>
            </a:r>
            <a:r>
              <a:rPr lang="en-US"/>
              <a:t>The cost of maintaining scalable disk or cloud storage environments is becoming unsustainable.</a:t>
            </a:r>
          </a:p>
          <a:p>
            <a:pPr marL="285750" indent="-285750">
              <a:spcBef>
                <a:spcPts val="1422"/>
              </a:spcBef>
              <a:buFont typeface="Arial"/>
              <a:buChar char="•"/>
            </a:pPr>
            <a:r>
              <a:rPr lang="en-US" b="1"/>
              <a:t>Long-Term Compliance Pressure: </a:t>
            </a:r>
            <a:r>
              <a:rPr lang="en-US"/>
              <a:t>Many industries face strict regulatory demands to retain data securely for years or decades.</a:t>
            </a:r>
          </a:p>
          <a:p>
            <a:pPr marL="285750" indent="-285750">
              <a:spcBef>
                <a:spcPts val="1422"/>
              </a:spcBef>
              <a:buFont typeface="Arial"/>
              <a:buChar char="•"/>
            </a:pPr>
            <a:r>
              <a:rPr lang="en-US" b="1"/>
              <a:t>Vulnerability to Ransomware: </a:t>
            </a:r>
            <a:r>
              <a:rPr lang="en-US"/>
              <a:t>Traditional online storage systems are exposed to cyberattacks, making backup data a frequent target.</a:t>
            </a:r>
          </a:p>
          <a:p>
            <a:pPr marL="285750" indent="-285750">
              <a:spcBef>
                <a:spcPts val="1422"/>
              </a:spcBef>
              <a:buFont typeface="Arial"/>
              <a:buChar char="•"/>
            </a:pPr>
            <a:r>
              <a:rPr lang="en-US" sz="1700" b="1"/>
              <a:t>Limited Data Center Space: </a:t>
            </a:r>
            <a:r>
              <a:rPr lang="en-US" sz="1700"/>
              <a:t>IT teams are challenged to expand storage capacity without increasing their physical footprint.</a:t>
            </a:r>
            <a:endParaRPr lang="en-US" sz="1700">
              <a:ea typeface="Calibri"/>
              <a:cs typeface="Calibri"/>
            </a:endParaRPr>
          </a:p>
        </p:txBody>
      </p:sp>
      <p:sp>
        <p:nvSpPr>
          <p:cNvPr id="4" name="Slide Number Placeholder 3">
            <a:extLst>
              <a:ext uri="{FF2B5EF4-FFF2-40B4-BE49-F238E27FC236}">
                <a16:creationId xmlns:a16="http://schemas.microsoft.com/office/drawing/2014/main" id="{6B3DFE05-E727-F34B-2B67-008A5BF04421}"/>
              </a:ext>
            </a:extLst>
          </p:cNvPr>
          <p:cNvSpPr>
            <a:spLocks noGrp="1"/>
          </p:cNvSpPr>
          <p:nvPr>
            <p:ph type="sldNum" sz="quarter" idx="5"/>
          </p:nvPr>
        </p:nvSpPr>
        <p:spPr/>
        <p:txBody>
          <a:bodyPr/>
          <a:lstStyle/>
          <a:p>
            <a:fld id="{AC728E8F-E6EE-4C0E-AEC9-798C55B6D5CC}" type="slidenum">
              <a:rPr lang="en-US" smtClean="0"/>
              <a:t>2</a:t>
            </a:fld>
            <a:endParaRPr lang="en-US"/>
          </a:p>
        </p:txBody>
      </p:sp>
    </p:spTree>
    <p:extLst>
      <p:ext uri="{BB962C8B-B14F-4D97-AF65-F5344CB8AC3E}">
        <p14:creationId xmlns:p14="http://schemas.microsoft.com/office/powerpoint/2010/main" val="42275513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9B3481-742E-DF29-BFB2-8F0E745C071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990406-B36B-45F3-D1CB-6820CBF7271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673B647-08FC-07FB-5E1D-1210ACB7ED3A}"/>
              </a:ext>
            </a:extLst>
          </p:cNvPr>
          <p:cNvSpPr>
            <a:spLocks noGrp="1"/>
          </p:cNvSpPr>
          <p:nvPr>
            <p:ph type="body" idx="1"/>
          </p:nvPr>
        </p:nvSpPr>
        <p:spPr/>
        <p:txBody>
          <a:bodyPr/>
          <a:lstStyle/>
          <a:p>
            <a:r>
              <a:rPr lang="en-US"/>
              <a:t>3U base module and up to fifteen (15) 3U expansion modules </a:t>
            </a:r>
          </a:p>
          <a:p>
            <a:pPr marL="285750" lvl="0" indent="-285750">
              <a:buFont typeface="Arial" panose="020B0604020202020204" pitchFamily="34" charset="0"/>
              <a:buChar char="•"/>
            </a:pPr>
            <a:r>
              <a:rPr lang="en-US"/>
              <a:t>40 pre-licensed slots </a:t>
            </a:r>
          </a:p>
          <a:p>
            <a:pPr marL="285750" lvl="0" indent="-285750">
              <a:buFont typeface="Arial" panose="020B0604020202020204" pitchFamily="34" charset="0"/>
              <a:buChar char="•"/>
            </a:pPr>
            <a:r>
              <a:rPr lang="en-US"/>
              <a:t>3 HH, 1 FH, or 1 HH and 1 FH drive per module</a:t>
            </a:r>
          </a:p>
          <a:p>
            <a:r>
              <a:rPr lang="en-US"/>
              <a:t>Scalable</a:t>
            </a:r>
          </a:p>
          <a:p>
            <a:pPr marL="285750" lvl="0" indent="-285750">
              <a:buFont typeface="Arial" panose="020B0604020202020204" pitchFamily="34" charset="0"/>
              <a:buChar char="•"/>
            </a:pPr>
            <a:r>
              <a:rPr lang="en-US"/>
              <a:t>Up to 640 slots in a standard 48U rack</a:t>
            </a:r>
          </a:p>
          <a:p>
            <a:pPr marL="285750" lvl="0" indent="-285750">
              <a:buFont typeface="Arial" panose="020B0604020202020204" pitchFamily="34" charset="0"/>
              <a:buChar char="•"/>
            </a:pPr>
            <a:r>
              <a:rPr lang="en-US"/>
              <a:t>19.2 PB maximum capacity with LTO-10</a:t>
            </a:r>
          </a:p>
          <a:p>
            <a:pPr marL="285750" lvl="0" indent="-285750">
              <a:buFont typeface="Arial" panose="020B0604020202020204" pitchFamily="34" charset="0"/>
              <a:buChar char="•"/>
            </a:pPr>
            <a:r>
              <a:rPr lang="en-US"/>
              <a:t>1 to 48 LTO tape drives in a single library</a:t>
            </a:r>
          </a:p>
          <a:p>
            <a:pPr marL="285750" lvl="0" indent="-285750">
              <a:buFont typeface="Arial" panose="020B0604020202020204" pitchFamily="34" charset="0"/>
              <a:buChar char="•"/>
            </a:pPr>
            <a:r>
              <a:rPr lang="en-US"/>
              <a:t>FH and HH drives can be mixed in a single library</a:t>
            </a:r>
          </a:p>
          <a:p>
            <a:r>
              <a:rPr lang="en-US"/>
              <a:t>Easy to use</a:t>
            </a:r>
          </a:p>
          <a:p>
            <a:pPr marL="285750" lvl="0" indent="-285750">
              <a:buFont typeface="Arial" panose="020B0604020202020204" pitchFamily="34" charset="0"/>
              <a:buChar char="•"/>
            </a:pPr>
            <a:r>
              <a:rPr lang="en-US"/>
              <a:t>User serviceable</a:t>
            </a:r>
          </a:p>
          <a:p>
            <a:pPr marL="285750" lvl="0" indent="-285750">
              <a:buFont typeface="Arial" panose="020B0604020202020204" pitchFamily="34" charset="0"/>
              <a:buChar char="•"/>
            </a:pPr>
            <a:r>
              <a:rPr lang="en-US"/>
              <a:t>Manage, configure, and monitor from any remote location through a browser-based interface.</a:t>
            </a:r>
          </a:p>
          <a:p>
            <a:pPr marL="285750" lvl="0" indent="-285750">
              <a:buFont typeface="Arial" panose="020B0604020202020204" pitchFamily="34" charset="0"/>
              <a:buChar char="•"/>
            </a:pPr>
            <a:r>
              <a:rPr lang="en-US"/>
              <a:t>Automate everyday tasks through the </a:t>
            </a:r>
            <a:r>
              <a:rPr lang="en-US" err="1"/>
              <a:t>ReST</a:t>
            </a:r>
            <a:r>
              <a:rPr lang="en-US"/>
              <a:t> API</a:t>
            </a:r>
          </a:p>
          <a:p>
            <a:endParaRPr lang="en-US"/>
          </a:p>
        </p:txBody>
      </p:sp>
      <p:sp>
        <p:nvSpPr>
          <p:cNvPr id="4" name="Slide Number Placeholder 3">
            <a:extLst>
              <a:ext uri="{FF2B5EF4-FFF2-40B4-BE49-F238E27FC236}">
                <a16:creationId xmlns:a16="http://schemas.microsoft.com/office/drawing/2014/main" id="{7FD2D074-05C4-B6B8-34AA-FF69D6EF6933}"/>
              </a:ext>
            </a:extLst>
          </p:cNvPr>
          <p:cNvSpPr>
            <a:spLocks noGrp="1"/>
          </p:cNvSpPr>
          <p:nvPr>
            <p:ph type="sldNum" sz="quarter" idx="5"/>
          </p:nvPr>
        </p:nvSpPr>
        <p:spPr/>
        <p:txBody>
          <a:bodyPr/>
          <a:lstStyle/>
          <a:p>
            <a:fld id="{AC728E8F-E6EE-4C0E-AEC9-798C55B6D5CC}" type="slidenum">
              <a:rPr lang="en-US" smtClean="0"/>
              <a:t>4</a:t>
            </a:fld>
            <a:endParaRPr lang="en-US"/>
          </a:p>
        </p:txBody>
      </p:sp>
    </p:spTree>
    <p:extLst>
      <p:ext uri="{BB962C8B-B14F-4D97-AF65-F5344CB8AC3E}">
        <p14:creationId xmlns:p14="http://schemas.microsoft.com/office/powerpoint/2010/main" val="41504628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A5F1E5-6140-038D-0E4C-C6E11EBDBD1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791F44-DB83-6FB2-2799-9DEFE477767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0E0A3AC-11EB-5EC5-D2F7-C6A2F979B104}"/>
              </a:ext>
            </a:extLst>
          </p:cNvPr>
          <p:cNvSpPr>
            <a:spLocks noGrp="1"/>
          </p:cNvSpPr>
          <p:nvPr>
            <p:ph type="body" idx="1"/>
          </p:nvPr>
        </p:nvSpPr>
        <p:spPr/>
        <p:txBody>
          <a:bodyPr/>
          <a:lstStyle/>
          <a:p>
            <a:pPr marL="285750" indent="-285750">
              <a:buFont typeface="Arial" panose="020B0604020202020204" pitchFamily="34" charset="0"/>
              <a:buChar char="•"/>
            </a:pPr>
            <a:r>
              <a:rPr lang="en-US" b="1" dirty="0"/>
              <a:t>Scalable High-Density Storage: </a:t>
            </a:r>
            <a:r>
              <a:rPr lang="en-US" dirty="0"/>
              <a:t>Modular architecture allows organizations to scale capacity and performance as needed, delivering petabyte-level storage in a compact rack footprint.</a:t>
            </a:r>
          </a:p>
          <a:p>
            <a:pPr marL="285750" indent="-285750">
              <a:buFont typeface="Arial" panose="020B0604020202020204" pitchFamily="34" charset="0"/>
              <a:buChar char="•"/>
            </a:pPr>
            <a:r>
              <a:rPr lang="en-US" b="1" dirty="0"/>
              <a:t>Investment Protection: </a:t>
            </a:r>
            <a:r>
              <a:rPr lang="en-US" dirty="0"/>
              <a:t>Supports earlier LTO generations and upcoming LTO releases.</a:t>
            </a:r>
          </a:p>
          <a:p>
            <a:pPr marL="285750" indent="-285750">
              <a:buFont typeface="Arial" panose="020B0604020202020204" pitchFamily="34" charset="0"/>
              <a:buChar char="•"/>
            </a:pPr>
            <a:r>
              <a:rPr lang="en-US" b="1" dirty="0"/>
              <a:t>Usability &amp; Operational Efficiency: </a:t>
            </a:r>
            <a:r>
              <a:rPr lang="en-US" dirty="0"/>
              <a:t>Simplifies daily operations with an intuitive web-based interface, automated media handling, and centralized management tools.</a:t>
            </a:r>
          </a:p>
          <a:p>
            <a:pPr marL="285750" indent="-285750">
              <a:buFont typeface="Arial" panose="020B0604020202020204" pitchFamily="34" charset="0"/>
              <a:buChar char="•"/>
            </a:pPr>
            <a:r>
              <a:rPr lang="en-US" b="1" dirty="0"/>
              <a:t>Reliability: </a:t>
            </a:r>
            <a:r>
              <a:rPr lang="en-US" dirty="0"/>
              <a:t>Built on a proven hardware platform designed for consistent uptime and long-term durability.</a:t>
            </a:r>
          </a:p>
          <a:p>
            <a:pPr marL="285750" indent="-285750">
              <a:buFont typeface="Arial" panose="020B0604020202020204" pitchFamily="34" charset="0"/>
              <a:buChar char="•"/>
            </a:pPr>
            <a:r>
              <a:rPr lang="en-US" b="1" dirty="0"/>
              <a:t>Serviceability: </a:t>
            </a:r>
            <a:r>
              <a:rPr lang="en-US" dirty="0"/>
              <a:t>Features hot-swappable drives and power supplies for minimal downtime.</a:t>
            </a:r>
          </a:p>
          <a:p>
            <a:endParaRPr lang="en-US" dirty="0"/>
          </a:p>
        </p:txBody>
      </p:sp>
      <p:sp>
        <p:nvSpPr>
          <p:cNvPr id="4" name="Slide Number Placeholder 3">
            <a:extLst>
              <a:ext uri="{FF2B5EF4-FFF2-40B4-BE49-F238E27FC236}">
                <a16:creationId xmlns:a16="http://schemas.microsoft.com/office/drawing/2014/main" id="{391CA4B2-5AF9-5FD3-9EB0-C3A5A55368C1}"/>
              </a:ext>
            </a:extLst>
          </p:cNvPr>
          <p:cNvSpPr>
            <a:spLocks noGrp="1"/>
          </p:cNvSpPr>
          <p:nvPr>
            <p:ph type="sldNum" sz="quarter" idx="5"/>
          </p:nvPr>
        </p:nvSpPr>
        <p:spPr/>
        <p:txBody>
          <a:bodyPr/>
          <a:lstStyle/>
          <a:p>
            <a:fld id="{AC728E8F-E6EE-4C0E-AEC9-798C55B6D5CC}" type="slidenum">
              <a:rPr lang="en-US" smtClean="0"/>
              <a:t>5</a:t>
            </a:fld>
            <a:endParaRPr lang="en-US"/>
          </a:p>
        </p:txBody>
      </p:sp>
    </p:spTree>
    <p:extLst>
      <p:ext uri="{BB962C8B-B14F-4D97-AF65-F5344CB8AC3E}">
        <p14:creationId xmlns:p14="http://schemas.microsoft.com/office/powerpoint/2010/main" val="2157612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15FAF9-5749-E2CB-DAD4-1F80A11C8B7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B0365F-56E0-0091-AD05-FB2BA5CA7C4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1602E8A-5572-C502-2F5D-D17577B92B7E}"/>
              </a:ext>
            </a:extLst>
          </p:cNvPr>
          <p:cNvSpPr>
            <a:spLocks noGrp="1"/>
          </p:cNvSpPr>
          <p:nvPr>
            <p:ph type="body" idx="1"/>
          </p:nvPr>
        </p:nvSpPr>
        <p:spPr/>
        <p:txBody>
          <a:bodyPr/>
          <a:lstStyle/>
          <a:p>
            <a:pPr marL="285750" indent="-285750">
              <a:buFont typeface="Arial" panose="020B0604020202020204" pitchFamily="34" charset="0"/>
              <a:buChar char="•"/>
            </a:pPr>
            <a:r>
              <a:rPr lang="en-US" altLang="en-US" b="1"/>
              <a:t>Backup and Recovery: </a:t>
            </a:r>
            <a:r>
              <a:rPr lang="en-US" altLang="en-US"/>
              <a:t>Scalable backup infrastructure for small to mid-size organizations.</a:t>
            </a:r>
          </a:p>
          <a:p>
            <a:pPr marL="285750" indent="-285750">
              <a:buFont typeface="Arial" panose="020B0604020202020204" pitchFamily="34" charset="0"/>
              <a:buChar char="•"/>
            </a:pPr>
            <a:r>
              <a:rPr lang="en-US" altLang="en-US" b="1"/>
              <a:t>Cold Storage and Archive: </a:t>
            </a:r>
            <a:r>
              <a:rPr lang="en-US" altLang="en-US"/>
              <a:t>Cost-efficient solution for long-term retention of infrequently accessed data.</a:t>
            </a:r>
          </a:p>
          <a:p>
            <a:pPr marL="285750" indent="-285750">
              <a:buFont typeface="Arial" panose="020B0604020202020204" pitchFamily="34" charset="0"/>
              <a:buChar char="•"/>
            </a:pPr>
            <a:r>
              <a:rPr lang="en-US" altLang="en-US" b="1"/>
              <a:t>Ransomware Resilience: </a:t>
            </a:r>
            <a:r>
              <a:rPr lang="en-US" altLang="en-US"/>
              <a:t>Creates secure, air-gapped storage for immutable backup copies.</a:t>
            </a:r>
          </a:p>
          <a:p>
            <a:pPr marL="285750" indent="-285750">
              <a:buFont typeface="Arial" panose="020B0604020202020204" pitchFamily="34" charset="0"/>
              <a:buChar char="•"/>
            </a:pPr>
            <a:r>
              <a:rPr lang="en-US" altLang="en-US" b="1"/>
              <a:t>Media and Entertainment: </a:t>
            </a:r>
            <a:r>
              <a:rPr lang="en-US" altLang="en-US"/>
              <a:t>Efficient storage for massive video files, raw footage, and production assets.</a:t>
            </a:r>
          </a:p>
          <a:p>
            <a:pPr marL="285750" indent="-285750">
              <a:buFont typeface="Arial" panose="020B0604020202020204" pitchFamily="34" charset="0"/>
              <a:buChar char="•"/>
            </a:pPr>
            <a:r>
              <a:rPr lang="en-US" altLang="en-US" b="1"/>
              <a:t>Healthcare and Life Sciences: </a:t>
            </a:r>
            <a:r>
              <a:rPr lang="en-US" altLang="en-US"/>
              <a:t>Archive medical imaging, genomics data, and electronic health records.</a:t>
            </a:r>
          </a:p>
          <a:p>
            <a:pPr marL="285750" indent="-285750">
              <a:buFont typeface="Arial" panose="020B0604020202020204" pitchFamily="34" charset="0"/>
              <a:buChar char="•"/>
            </a:pPr>
            <a:r>
              <a:rPr lang="en-US" altLang="en-US" b="1"/>
              <a:t>Surveillance and Compliance: </a:t>
            </a:r>
            <a:r>
              <a:rPr lang="en-US" altLang="en-US"/>
              <a:t>Long-term storage of video surveillance or regulated data with retention requirements.</a:t>
            </a:r>
          </a:p>
          <a:p>
            <a:endParaRPr lang="en-US"/>
          </a:p>
        </p:txBody>
      </p:sp>
      <p:sp>
        <p:nvSpPr>
          <p:cNvPr id="4" name="Slide Number Placeholder 3">
            <a:extLst>
              <a:ext uri="{FF2B5EF4-FFF2-40B4-BE49-F238E27FC236}">
                <a16:creationId xmlns:a16="http://schemas.microsoft.com/office/drawing/2014/main" id="{61B1D717-7789-291B-1076-A530BE5C7F05}"/>
              </a:ext>
            </a:extLst>
          </p:cNvPr>
          <p:cNvSpPr>
            <a:spLocks noGrp="1"/>
          </p:cNvSpPr>
          <p:nvPr>
            <p:ph type="sldNum" sz="quarter" idx="5"/>
          </p:nvPr>
        </p:nvSpPr>
        <p:spPr/>
        <p:txBody>
          <a:bodyPr/>
          <a:lstStyle/>
          <a:p>
            <a:fld id="{AC728E8F-E6EE-4C0E-AEC9-798C55B6D5CC}" type="slidenum">
              <a:rPr lang="en-US" smtClean="0"/>
              <a:t>6</a:t>
            </a:fld>
            <a:endParaRPr lang="en-US"/>
          </a:p>
        </p:txBody>
      </p:sp>
    </p:spTree>
    <p:extLst>
      <p:ext uri="{BB962C8B-B14F-4D97-AF65-F5344CB8AC3E}">
        <p14:creationId xmlns:p14="http://schemas.microsoft.com/office/powerpoint/2010/main" val="20708074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Char char="•"/>
            </a:pPr>
            <a:r>
              <a:rPr lang="en-US" b="1"/>
              <a:t>Support for latest LTO generations:</a:t>
            </a:r>
            <a:r>
              <a:rPr lang="en-US"/>
              <a:t> Including LTO-6, LTO-7, LTO-8, LTO-9, and LTO-10.</a:t>
            </a:r>
          </a:p>
          <a:p>
            <a:pPr>
              <a:buFont typeface="Arial" panose="020B0604020202020204" pitchFamily="34" charset="0"/>
              <a:buChar char="•"/>
            </a:pPr>
            <a:r>
              <a:rPr lang="en-US" b="1"/>
              <a:t>Expandable architecture:</a:t>
            </a:r>
            <a:r>
              <a:rPr lang="en-US"/>
              <a:t> Modular growth from a 3U base unit up to 48U multi-module configurations.</a:t>
            </a:r>
          </a:p>
          <a:p>
            <a:pPr>
              <a:buFont typeface="Arial" panose="020B0604020202020204" pitchFamily="34" charset="0"/>
              <a:buChar char="•"/>
            </a:pPr>
            <a:r>
              <a:rPr lang="en-US" b="1"/>
              <a:t>Up to 1 full-height or 3 half-height drives per module:</a:t>
            </a:r>
            <a:r>
              <a:rPr lang="en-US"/>
              <a:t> Offers flexibility for throughput and capacity.</a:t>
            </a:r>
          </a:p>
          <a:p>
            <a:pPr>
              <a:buFont typeface="Arial" panose="020B0604020202020204" pitchFamily="34" charset="0"/>
              <a:buChar char="•"/>
            </a:pPr>
            <a:r>
              <a:rPr lang="en-US" b="1"/>
              <a:t>Automated media handling:</a:t>
            </a:r>
            <a:r>
              <a:rPr lang="en-US"/>
              <a:t> Robotic picker with barcode reader for accurate and efficient media management.</a:t>
            </a:r>
          </a:p>
          <a:p>
            <a:pPr>
              <a:buFont typeface="Arial" panose="020B0604020202020204" pitchFamily="34" charset="0"/>
              <a:buChar char="•"/>
            </a:pPr>
            <a:r>
              <a:rPr lang="en-US" b="1"/>
              <a:t>Advanced management interface:</a:t>
            </a:r>
            <a:r>
              <a:rPr lang="en-US"/>
              <a:t> Web-based GUI, remote monitoring, and diagnostics tools.</a:t>
            </a:r>
          </a:p>
          <a:p>
            <a:pPr>
              <a:buFont typeface="Arial" panose="020B0604020202020204" pitchFamily="34" charset="0"/>
              <a:buChar char="•"/>
            </a:pPr>
            <a:r>
              <a:rPr lang="en-US" b="1"/>
              <a:t>Encryption and WORM support:</a:t>
            </a:r>
            <a:r>
              <a:rPr lang="en-US"/>
              <a:t> Hardware-based AES-256 encryption and Write Once Read Many (WORM) capabilities.</a:t>
            </a:r>
          </a:p>
          <a:p>
            <a:pPr>
              <a:buFont typeface="Arial" panose="020B0604020202020204" pitchFamily="34" charset="0"/>
              <a:buChar char="•"/>
            </a:pPr>
            <a:r>
              <a:rPr lang="en-US" b="1"/>
              <a:t>Partitioning and virtualization:</a:t>
            </a:r>
            <a:r>
              <a:rPr lang="en-US"/>
              <a:t> Enables segmentation for multi-tenancy or department-level storage pools.</a:t>
            </a:r>
          </a:p>
          <a:p>
            <a:endParaRPr lang="en-US"/>
          </a:p>
        </p:txBody>
      </p:sp>
      <p:sp>
        <p:nvSpPr>
          <p:cNvPr id="4" name="Slide Number Placeholder 3"/>
          <p:cNvSpPr>
            <a:spLocks noGrp="1"/>
          </p:cNvSpPr>
          <p:nvPr>
            <p:ph type="sldNum" sz="quarter" idx="5"/>
          </p:nvPr>
        </p:nvSpPr>
        <p:spPr/>
        <p:txBody>
          <a:bodyPr/>
          <a:lstStyle/>
          <a:p>
            <a:fld id="{AC728E8F-E6EE-4C0E-AEC9-798C55B6D5CC}" type="slidenum">
              <a:rPr lang="en-US" smtClean="0"/>
              <a:t>7</a:t>
            </a:fld>
            <a:endParaRPr lang="en-US"/>
          </a:p>
        </p:txBody>
      </p:sp>
    </p:spTree>
    <p:extLst>
      <p:ext uri="{BB962C8B-B14F-4D97-AF65-F5344CB8AC3E}">
        <p14:creationId xmlns:p14="http://schemas.microsoft.com/office/powerpoint/2010/main" val="7574756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87C7A8-84DA-D5FB-BB6E-72C2635D23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C4C6BE-6B1A-B432-0876-8C746ECCDB7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5114001-E6CB-EBCE-37C2-741A586521A7}"/>
              </a:ext>
            </a:extLst>
          </p:cNvPr>
          <p:cNvSpPr>
            <a:spLocks noGrp="1"/>
          </p:cNvSpPr>
          <p:nvPr>
            <p:ph type="body" idx="1"/>
          </p:nvPr>
        </p:nvSpPr>
        <p:spPr/>
        <p:txBody>
          <a:bodyPr/>
          <a:lstStyle/>
          <a:p>
            <a:r>
              <a:rPr lang="en-US" sz="2000" dirty="0"/>
              <a:t>Modular Expansion: Start with a single 3U base unit and scale by adding additional 3U expansion modules—no need to replace hardware.</a:t>
            </a:r>
          </a:p>
          <a:p>
            <a:r>
              <a:rPr lang="en-US" sz="2000" dirty="0"/>
              <a:t>Slot Growth: Expand from 40 to over 640 LTO cartridge slots, accommodating up to 1.2PB of native storage per module (LTO-10).</a:t>
            </a:r>
          </a:p>
          <a:p>
            <a:pPr marL="285750" lvl="0" indent="-285750">
              <a:buFont typeface="Arial" panose="020B0604020202020204" pitchFamily="34" charset="0"/>
              <a:buChar char="•"/>
            </a:pPr>
            <a:r>
              <a:rPr lang="en-US" sz="1600" dirty="0"/>
              <a:t>All modules have fully licensed slots</a:t>
            </a:r>
          </a:p>
          <a:p>
            <a:pPr marL="285750" lvl="0" indent="-285750">
              <a:buFont typeface="Arial" panose="020B0604020202020204" pitchFamily="34" charset="0"/>
              <a:buChar char="•"/>
            </a:pPr>
            <a:r>
              <a:rPr lang="en-US" sz="1600" dirty="0"/>
              <a:t>Up to 15 expansion modules</a:t>
            </a:r>
          </a:p>
          <a:p>
            <a:pPr marL="285750" lvl="0" indent="-285750">
              <a:buFont typeface="Arial" panose="020B0604020202020204" pitchFamily="34" charset="0"/>
              <a:buChar char="•"/>
            </a:pPr>
            <a:r>
              <a:rPr lang="en-US" sz="1600" dirty="0"/>
              <a:t>Maximum 640 slots for 19.2 PB native capacity</a:t>
            </a:r>
          </a:p>
          <a:p>
            <a:r>
              <a:rPr lang="en-US" sz="2000" dirty="0"/>
              <a:t>Drive Scalability: increasing performance as workloads grow.</a:t>
            </a:r>
          </a:p>
          <a:p>
            <a:pPr marL="285750" lvl="0" indent="-285750">
              <a:buFont typeface="Arial" panose="020B0604020202020204" pitchFamily="34" charset="0"/>
              <a:buChar char="•"/>
            </a:pPr>
            <a:r>
              <a:rPr lang="en-US" sz="1600" dirty="0"/>
              <a:t>Supports up to 3 half-height or 1 full-height LTO drives per module, </a:t>
            </a:r>
          </a:p>
          <a:p>
            <a:pPr marL="285750" lvl="0" indent="-285750">
              <a:buFont typeface="Arial" panose="020B0604020202020204" pitchFamily="34" charset="0"/>
              <a:buChar char="•"/>
            </a:pPr>
            <a:r>
              <a:rPr lang="en-US" sz="1600" dirty="0"/>
              <a:t>Expand up to 16 full- or 48 half-height LTO tape drives</a:t>
            </a:r>
          </a:p>
          <a:p>
            <a:pPr marL="285750" lvl="0" indent="-285750">
              <a:buFont typeface="Arial" panose="020B0604020202020204" pitchFamily="34" charset="0"/>
              <a:buChar char="•"/>
            </a:pPr>
            <a:r>
              <a:rPr lang="en-US" sz="1600" dirty="0"/>
              <a:t>Mix FH and HH drives may be mixed in a library</a:t>
            </a:r>
          </a:p>
          <a:p>
            <a:r>
              <a:rPr lang="en-US" sz="2000" dirty="0"/>
              <a:t>Pay-As-You-Grow Model: Add capacity and performance incrementally, optimizing investment over time.</a:t>
            </a:r>
          </a:p>
          <a:p>
            <a:r>
              <a:rPr lang="en-US" sz="2000" dirty="0"/>
              <a:t>Flexible Configuration: Easily adapt to changing data retention needs without disrupting existing operations.</a:t>
            </a:r>
          </a:p>
          <a:p>
            <a:endParaRPr lang="en-US" sz="1700" dirty="0">
              <a:ea typeface="Calibri"/>
              <a:cs typeface="Calibri"/>
            </a:endParaRPr>
          </a:p>
        </p:txBody>
      </p:sp>
      <p:sp>
        <p:nvSpPr>
          <p:cNvPr id="4" name="Slide Number Placeholder 3">
            <a:extLst>
              <a:ext uri="{FF2B5EF4-FFF2-40B4-BE49-F238E27FC236}">
                <a16:creationId xmlns:a16="http://schemas.microsoft.com/office/drawing/2014/main" id="{E8C03CEA-5813-3C0A-A743-838002B2B1CE}"/>
              </a:ext>
            </a:extLst>
          </p:cNvPr>
          <p:cNvSpPr>
            <a:spLocks noGrp="1"/>
          </p:cNvSpPr>
          <p:nvPr>
            <p:ph type="sldNum" sz="quarter" idx="5"/>
          </p:nvPr>
        </p:nvSpPr>
        <p:spPr/>
        <p:txBody>
          <a:bodyPr/>
          <a:lstStyle/>
          <a:p>
            <a:fld id="{AC728E8F-E6EE-4C0E-AEC9-798C55B6D5CC}" type="slidenum">
              <a:rPr lang="en-US" smtClean="0"/>
              <a:t>8</a:t>
            </a:fld>
            <a:endParaRPr lang="en-US" dirty="0"/>
          </a:p>
        </p:txBody>
      </p:sp>
    </p:spTree>
    <p:extLst>
      <p:ext uri="{BB962C8B-B14F-4D97-AF65-F5344CB8AC3E}">
        <p14:creationId xmlns:p14="http://schemas.microsoft.com/office/powerpoint/2010/main" val="2131015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b="1"/>
              <a:t>Simple Installation: </a:t>
            </a:r>
            <a:r>
              <a:rPr lang="en-US"/>
              <a:t>Rack-mount design allows for quick and straightforward deployment in under 1 hour.</a:t>
            </a:r>
          </a:p>
          <a:p>
            <a:pPr marL="285750" indent="-285750">
              <a:buFont typeface="Arial" panose="020B0604020202020204" pitchFamily="34" charset="0"/>
              <a:buChar char="•"/>
            </a:pPr>
            <a:r>
              <a:rPr lang="en-US" b="1"/>
              <a:t>Remote Management Interface: </a:t>
            </a:r>
            <a:r>
              <a:rPr lang="en-US"/>
              <a:t>Built-in browser-based management simplifies system configuration, monitoring, and troubleshooting.</a:t>
            </a:r>
          </a:p>
          <a:p>
            <a:pPr marL="285750" indent="-285750">
              <a:buFont typeface="Arial" panose="020B0604020202020204" pitchFamily="34" charset="0"/>
              <a:buChar char="•"/>
            </a:pPr>
            <a:r>
              <a:rPr lang="en-US" b="1"/>
              <a:t>Automated Robotics: </a:t>
            </a:r>
            <a:r>
              <a:rPr lang="en-US"/>
              <a:t>Integrated robotic picker handles media loading and inventory automatically—no manual intervention required.</a:t>
            </a:r>
          </a:p>
          <a:p>
            <a:pPr marL="285750" indent="-285750">
              <a:buFont typeface="Arial" panose="020B0604020202020204" pitchFamily="34" charset="0"/>
              <a:buChar char="•"/>
            </a:pPr>
            <a:r>
              <a:rPr lang="en-US" b="1"/>
              <a:t>Barcode Reader: </a:t>
            </a:r>
            <a:r>
              <a:rPr lang="en-US"/>
              <a:t>Accelerates tape recognition and slot inventory, minimizing administrative time and reducing human error.</a:t>
            </a:r>
          </a:p>
          <a:p>
            <a:pPr marL="285750" indent="-285750">
              <a:buFont typeface="Arial" panose="020B0604020202020204" pitchFamily="34" charset="0"/>
              <a:buChar char="•"/>
            </a:pPr>
            <a:r>
              <a:rPr lang="en-US" b="1"/>
              <a:t>Leverages Existing Infrastructure: </a:t>
            </a:r>
            <a:r>
              <a:rPr lang="en-US"/>
              <a:t>Easily connects to your environment using Fibre Channel or SAS, reducing deployment time, cost, and complexity.</a:t>
            </a:r>
          </a:p>
          <a:p>
            <a:endParaRPr lang="en-US"/>
          </a:p>
        </p:txBody>
      </p:sp>
      <p:sp>
        <p:nvSpPr>
          <p:cNvPr id="4" name="Slide Number Placeholder 3"/>
          <p:cNvSpPr>
            <a:spLocks noGrp="1"/>
          </p:cNvSpPr>
          <p:nvPr>
            <p:ph type="sldNum" sz="quarter" idx="5"/>
          </p:nvPr>
        </p:nvSpPr>
        <p:spPr/>
        <p:txBody>
          <a:bodyPr/>
          <a:lstStyle/>
          <a:p>
            <a:fld id="{AC728E8F-E6EE-4C0E-AEC9-798C55B6D5CC}" type="slidenum">
              <a:rPr lang="en-US" smtClean="0"/>
              <a:t>9</a:t>
            </a:fld>
            <a:endParaRPr lang="en-US"/>
          </a:p>
        </p:txBody>
      </p:sp>
    </p:spTree>
    <p:extLst>
      <p:ext uri="{BB962C8B-B14F-4D97-AF65-F5344CB8AC3E}">
        <p14:creationId xmlns:p14="http://schemas.microsoft.com/office/powerpoint/2010/main" val="3497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a:t>Efficient tape media handling</a:t>
            </a:r>
          </a:p>
          <a:p>
            <a:pPr marL="935980" lvl="1" indent="-285750">
              <a:buFont typeface="Arial" panose="020B0604020202020204" pitchFamily="34" charset="0"/>
              <a:buChar char="•"/>
            </a:pPr>
            <a:r>
              <a:rPr lang="en-US"/>
              <a:t>Expedite tape media installation and management with two magazines per module</a:t>
            </a:r>
          </a:p>
          <a:p>
            <a:pPr marL="285750" indent="-285750">
              <a:buFont typeface="Arial" panose="020B0604020202020204" pitchFamily="34" charset="0"/>
              <a:buChar char="•"/>
            </a:pPr>
            <a:r>
              <a:rPr lang="en-US"/>
              <a:t>Non-disruptive media import/export</a:t>
            </a:r>
          </a:p>
          <a:p>
            <a:pPr marL="935980" lvl="1" indent="-285750">
              <a:buFont typeface="Arial" panose="020B0604020202020204" pitchFamily="34" charset="0"/>
              <a:buChar char="•"/>
            </a:pPr>
            <a:r>
              <a:rPr lang="en-US"/>
              <a:t>Add or remove tape media while keeping the library online</a:t>
            </a:r>
          </a:p>
          <a:p>
            <a:pPr marL="285750" indent="-285750">
              <a:buFont typeface="Arial" panose="020B0604020202020204" pitchFamily="34" charset="0"/>
              <a:buChar char="•"/>
            </a:pPr>
            <a:r>
              <a:rPr lang="en-US"/>
              <a:t>Modular Components: </a:t>
            </a:r>
          </a:p>
          <a:p>
            <a:pPr marL="935980" lvl="1" indent="-285750">
              <a:buFont typeface="Arial" panose="020B0604020202020204" pitchFamily="34" charset="0"/>
              <a:buChar char="•"/>
            </a:pPr>
            <a:r>
              <a:rPr lang="en-US"/>
              <a:t>Replace drives or power supplies in under 5 minutes, minimizing downtime and complexity.</a:t>
            </a:r>
          </a:p>
          <a:p>
            <a:pPr marL="285750" indent="-285750">
              <a:buFont typeface="Arial" panose="020B0604020202020204" pitchFamily="34" charset="0"/>
              <a:buChar char="•"/>
            </a:pPr>
            <a:r>
              <a:rPr lang="en-US"/>
              <a:t>Self-service with replaceable components</a:t>
            </a:r>
          </a:p>
          <a:p>
            <a:pPr marL="935980" lvl="1" indent="-285750">
              <a:buFont typeface="Arial" panose="020B0604020202020204" pitchFamily="34" charset="0"/>
              <a:buChar char="•"/>
            </a:pPr>
            <a:r>
              <a:rPr lang="en-US"/>
              <a:t>Designed for administrative staff with comprehensive service guides</a:t>
            </a:r>
          </a:p>
        </p:txBody>
      </p:sp>
      <p:sp>
        <p:nvSpPr>
          <p:cNvPr id="4" name="Slide Number Placeholder 3"/>
          <p:cNvSpPr>
            <a:spLocks noGrp="1"/>
          </p:cNvSpPr>
          <p:nvPr>
            <p:ph type="sldNum" sz="quarter" idx="5"/>
          </p:nvPr>
        </p:nvSpPr>
        <p:spPr/>
        <p:txBody>
          <a:bodyPr/>
          <a:lstStyle/>
          <a:p>
            <a:fld id="{AC728E8F-E6EE-4C0E-AEC9-798C55B6D5CC}" type="slidenum">
              <a:rPr lang="en-US" smtClean="0"/>
              <a:t>10</a:t>
            </a:fld>
            <a:endParaRPr lang="en-US"/>
          </a:p>
        </p:txBody>
      </p:sp>
    </p:spTree>
    <p:extLst>
      <p:ext uri="{BB962C8B-B14F-4D97-AF65-F5344CB8AC3E}">
        <p14:creationId xmlns:p14="http://schemas.microsoft.com/office/powerpoint/2010/main" val="2276242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12.jpe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hyperlink" Target="https://pixabay.com/de/colorado-teich-wasser-reflexionen-1677109/" TargetMode="External"/><Relationship Id="rId2" Type="http://schemas.openxmlformats.org/officeDocument/2006/relationships/image" Target="../media/image7.jpe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9.jpe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0.jpe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_ Cover Slide 7">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9" name="Title 1"/>
          <p:cNvSpPr>
            <a:spLocks noGrp="1"/>
          </p:cNvSpPr>
          <p:nvPr>
            <p:ph type="ctrTitle" hasCustomPrompt="1"/>
          </p:nvPr>
        </p:nvSpPr>
        <p:spPr>
          <a:xfrm>
            <a:off x="910364" y="2271463"/>
            <a:ext cx="9103638" cy="2605336"/>
          </a:xfrm>
        </p:spPr>
        <p:txBody>
          <a:bodyPr anchor="t">
            <a:noAutofit/>
          </a:bodyPr>
          <a:lstStyle>
            <a:lvl1pPr algn="l">
              <a:lnSpc>
                <a:spcPct val="100000"/>
              </a:lnSpc>
              <a:defRPr sz="4800" b="1">
                <a:solidFill>
                  <a:schemeClr val="bg1"/>
                </a:solidFill>
                <a:effectLst>
                  <a:outerShdw blurRad="38100" dist="38100" dir="2700000" algn="tl">
                    <a:srgbClr val="000000">
                      <a:alpha val="43137"/>
                    </a:srgbClr>
                  </a:outerShdw>
                </a:effectLst>
                <a:latin typeface="+mn-lt"/>
                <a:cs typeface="Arial" panose="020B0604020202020204" pitchFamily="34" charset="0"/>
              </a:defRPr>
            </a:lvl1pPr>
          </a:lstStyle>
          <a:p>
            <a:r>
              <a:rPr lang="en-US"/>
              <a:t>Title</a:t>
            </a:r>
          </a:p>
        </p:txBody>
      </p:sp>
      <p:sp>
        <p:nvSpPr>
          <p:cNvPr id="10" name="Subtitle 2"/>
          <p:cNvSpPr>
            <a:spLocks noGrp="1"/>
          </p:cNvSpPr>
          <p:nvPr>
            <p:ph type="subTitle" idx="1" hasCustomPrompt="1"/>
          </p:nvPr>
        </p:nvSpPr>
        <p:spPr>
          <a:xfrm>
            <a:off x="910364" y="6177281"/>
            <a:ext cx="9103638" cy="1284419"/>
          </a:xfrm>
        </p:spPr>
        <p:txBody>
          <a:bodyPr>
            <a:noAutofit/>
          </a:bodyPr>
          <a:lstStyle>
            <a:lvl1pPr marL="0" indent="0" algn="l">
              <a:lnSpc>
                <a:spcPct val="100000"/>
              </a:lnSpc>
              <a:buNone/>
              <a:defRPr sz="3200">
                <a:solidFill>
                  <a:schemeClr val="bg1"/>
                </a:solidFill>
                <a:effectLst>
                  <a:outerShdw blurRad="38100" dist="38100" dir="2700000" algn="tl">
                    <a:srgbClr val="000000">
                      <a:alpha val="43137"/>
                    </a:srgbClr>
                  </a:outerShdw>
                </a:effectLst>
                <a:latin typeface="+mn-lt"/>
                <a:cs typeface="Arial" panose="020B0604020202020204" pitchFamily="34" charset="0"/>
              </a:defRPr>
            </a:lvl1pPr>
            <a:lvl2pPr marL="650230" indent="0" algn="ctr">
              <a:buNone/>
              <a:defRPr sz="2844"/>
            </a:lvl2pPr>
            <a:lvl3pPr marL="1300460" indent="0" algn="ctr">
              <a:buNone/>
              <a:defRPr sz="2560"/>
            </a:lvl3pPr>
            <a:lvl4pPr marL="1950690" indent="0" algn="ctr">
              <a:buNone/>
              <a:defRPr sz="2276"/>
            </a:lvl4pPr>
            <a:lvl5pPr marL="2600919" indent="0" algn="ctr">
              <a:buNone/>
              <a:defRPr sz="2276"/>
            </a:lvl5pPr>
            <a:lvl6pPr marL="3251149" indent="0" algn="ctr">
              <a:buNone/>
              <a:defRPr sz="2276"/>
            </a:lvl6pPr>
            <a:lvl7pPr marL="3901379" indent="0" algn="ctr">
              <a:buNone/>
              <a:defRPr sz="2276"/>
            </a:lvl7pPr>
            <a:lvl8pPr marL="4551609" indent="0" algn="ctr">
              <a:buNone/>
              <a:defRPr sz="2276"/>
            </a:lvl8pPr>
            <a:lvl9pPr marL="5201839" indent="0" algn="ctr">
              <a:buNone/>
              <a:defRPr sz="2276"/>
            </a:lvl9pPr>
          </a:lstStyle>
          <a:p>
            <a:r>
              <a:rPr lang="en-US"/>
              <a:t>Subtitle</a:t>
            </a:r>
          </a:p>
        </p:txBody>
      </p:sp>
      <p:pic>
        <p:nvPicPr>
          <p:cNvPr id="6" name="Graphic 5">
            <a:extLst>
              <a:ext uri="{FF2B5EF4-FFF2-40B4-BE49-F238E27FC236}">
                <a16:creationId xmlns:a16="http://schemas.microsoft.com/office/drawing/2014/main" id="{89DF482D-B592-D738-E5C0-A8273CB93085}"/>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6991234" y="8223748"/>
            <a:ext cx="3357793" cy="1076868"/>
          </a:xfrm>
          <a:prstGeom prst="rect">
            <a:avLst/>
          </a:prstGeom>
        </p:spPr>
      </p:pic>
      <p:sp>
        <p:nvSpPr>
          <p:cNvPr id="11" name="Text Placeholder 10">
            <a:extLst>
              <a:ext uri="{FF2B5EF4-FFF2-40B4-BE49-F238E27FC236}">
                <a16:creationId xmlns:a16="http://schemas.microsoft.com/office/drawing/2014/main" id="{8362856F-880C-A33E-5BDE-40699AC7FD8B}"/>
              </a:ext>
            </a:extLst>
          </p:cNvPr>
          <p:cNvSpPr>
            <a:spLocks noGrp="1"/>
          </p:cNvSpPr>
          <p:nvPr>
            <p:ph type="body" sz="quarter" idx="10" hasCustomPrompt="1"/>
          </p:nvPr>
        </p:nvSpPr>
        <p:spPr>
          <a:xfrm>
            <a:off x="909638" y="7607808"/>
            <a:ext cx="6081712" cy="487362"/>
          </a:xfrm>
        </p:spPr>
        <p:txBody>
          <a:bodyPr/>
          <a:lstStyle>
            <a:lvl1pPr marL="0" indent="0">
              <a:buNone/>
              <a:defRPr sz="1800">
                <a:solidFill>
                  <a:schemeClr val="bg1"/>
                </a:solidFill>
                <a:effectLst>
                  <a:outerShdw blurRad="38100" dist="38100" dir="2700000" algn="tl">
                    <a:srgbClr val="000000">
                      <a:alpha val="43137"/>
                    </a:srgbClr>
                  </a:outerShdw>
                </a:effectLst>
              </a:defRPr>
            </a:lvl1pPr>
          </a:lstStyle>
          <a:p>
            <a:pPr lvl="0"/>
            <a:r>
              <a:rPr lang="en-US"/>
              <a:t>Date</a:t>
            </a:r>
            <a:endParaRPr lang="en-IE"/>
          </a:p>
        </p:txBody>
      </p:sp>
    </p:spTree>
    <p:extLst>
      <p:ext uri="{BB962C8B-B14F-4D97-AF65-F5344CB8AC3E}">
        <p14:creationId xmlns:p14="http://schemas.microsoft.com/office/powerpoint/2010/main" val="503595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3_Section Break - Blank Insert Image">
    <p:bg>
      <p:bgPr>
        <a:solidFill>
          <a:schemeClr val="bg1"/>
        </a:solidFill>
        <a:effectLst/>
      </p:bgPr>
    </p:bg>
    <p:spTree>
      <p:nvGrpSpPr>
        <p:cNvPr id="1" name=""/>
        <p:cNvGrpSpPr/>
        <p:nvPr/>
      </p:nvGrpSpPr>
      <p:grpSpPr>
        <a:xfrm>
          <a:off x="0" y="0"/>
          <a:ext cx="0" cy="0"/>
          <a:chOff x="0" y="0"/>
          <a:chExt cx="0" cy="0"/>
        </a:xfrm>
      </p:grpSpPr>
      <p:sp>
        <p:nvSpPr>
          <p:cNvPr id="9" name="Title 1"/>
          <p:cNvSpPr>
            <a:spLocks noGrp="1"/>
          </p:cNvSpPr>
          <p:nvPr>
            <p:ph type="ctrTitle" hasCustomPrompt="1"/>
          </p:nvPr>
        </p:nvSpPr>
        <p:spPr>
          <a:xfrm>
            <a:off x="910363" y="4876800"/>
            <a:ext cx="13241065" cy="1828800"/>
          </a:xfrm>
        </p:spPr>
        <p:txBody>
          <a:bodyPr anchor="t">
            <a:noAutofit/>
          </a:bodyPr>
          <a:lstStyle>
            <a:lvl1pPr algn="l">
              <a:lnSpc>
                <a:spcPct val="100000"/>
              </a:lnSpc>
              <a:defRPr sz="4800" b="1">
                <a:solidFill>
                  <a:schemeClr val="tx1"/>
                </a:solidFill>
                <a:latin typeface="+mn-lt"/>
                <a:cs typeface="Arial" panose="020B0604020202020204" pitchFamily="34" charset="0"/>
              </a:defRPr>
            </a:lvl1pPr>
          </a:lstStyle>
          <a:p>
            <a:r>
              <a:rPr lang="en-US"/>
              <a:t>Section Break Title Slide</a:t>
            </a:r>
          </a:p>
        </p:txBody>
      </p:sp>
      <p:sp>
        <p:nvSpPr>
          <p:cNvPr id="10" name="Subtitle 2"/>
          <p:cNvSpPr>
            <a:spLocks noGrp="1"/>
          </p:cNvSpPr>
          <p:nvPr>
            <p:ph type="subTitle" idx="1" hasCustomPrompt="1"/>
          </p:nvPr>
        </p:nvSpPr>
        <p:spPr>
          <a:xfrm>
            <a:off x="910364" y="6849394"/>
            <a:ext cx="9103638" cy="756100"/>
          </a:xfrm>
        </p:spPr>
        <p:txBody>
          <a:bodyPr>
            <a:noAutofit/>
          </a:bodyPr>
          <a:lstStyle>
            <a:lvl1pPr marL="0" indent="0" algn="l">
              <a:lnSpc>
                <a:spcPct val="100000"/>
              </a:lnSpc>
              <a:buNone/>
              <a:defRPr sz="3200">
                <a:solidFill>
                  <a:schemeClr val="tx1"/>
                </a:solidFill>
                <a:latin typeface="+mn-lt"/>
                <a:cs typeface="Arial" panose="020B0604020202020204" pitchFamily="34" charset="0"/>
              </a:defRPr>
            </a:lvl1pPr>
            <a:lvl2pPr marL="650230" indent="0" algn="ctr">
              <a:buNone/>
              <a:defRPr sz="2844"/>
            </a:lvl2pPr>
            <a:lvl3pPr marL="1300460" indent="0" algn="ctr">
              <a:buNone/>
              <a:defRPr sz="2560"/>
            </a:lvl3pPr>
            <a:lvl4pPr marL="1950690" indent="0" algn="ctr">
              <a:buNone/>
              <a:defRPr sz="2276"/>
            </a:lvl4pPr>
            <a:lvl5pPr marL="2600919" indent="0" algn="ctr">
              <a:buNone/>
              <a:defRPr sz="2276"/>
            </a:lvl5pPr>
            <a:lvl6pPr marL="3251149" indent="0" algn="ctr">
              <a:buNone/>
              <a:defRPr sz="2276"/>
            </a:lvl6pPr>
            <a:lvl7pPr marL="3901379" indent="0" algn="ctr">
              <a:buNone/>
              <a:defRPr sz="2276"/>
            </a:lvl7pPr>
            <a:lvl8pPr marL="4551609" indent="0" algn="ctr">
              <a:buNone/>
              <a:defRPr sz="2276"/>
            </a:lvl8pPr>
            <a:lvl9pPr marL="5201839" indent="0" algn="ctr">
              <a:buNone/>
              <a:defRPr sz="2276"/>
            </a:lvl9pPr>
          </a:lstStyle>
          <a:p>
            <a:r>
              <a:rPr lang="en-US"/>
              <a:t>Subtitle – If needed</a:t>
            </a:r>
          </a:p>
        </p:txBody>
      </p:sp>
      <p:pic>
        <p:nvPicPr>
          <p:cNvPr id="4" name="Graphic 3">
            <a:extLst>
              <a:ext uri="{FF2B5EF4-FFF2-40B4-BE49-F238E27FC236}">
                <a16:creationId xmlns:a16="http://schemas.microsoft.com/office/drawing/2014/main" id="{8E5DBDDF-F077-3752-155D-C2686A94E16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991184" y="8223748"/>
            <a:ext cx="3357894" cy="1076868"/>
          </a:xfrm>
          <a:prstGeom prst="rect">
            <a:avLst/>
          </a:prstGeom>
        </p:spPr>
      </p:pic>
      <p:sp>
        <p:nvSpPr>
          <p:cNvPr id="3" name="Picture Placeholder 2">
            <a:extLst>
              <a:ext uri="{FF2B5EF4-FFF2-40B4-BE49-F238E27FC236}">
                <a16:creationId xmlns:a16="http://schemas.microsoft.com/office/drawing/2014/main" id="{3D1F59AE-6E45-C599-3398-9788E52C746C}"/>
              </a:ext>
            </a:extLst>
          </p:cNvPr>
          <p:cNvSpPr>
            <a:spLocks noGrp="1"/>
          </p:cNvSpPr>
          <p:nvPr>
            <p:ph type="pic" sz="quarter" idx="10" hasCustomPrompt="1"/>
          </p:nvPr>
        </p:nvSpPr>
        <p:spPr>
          <a:xfrm>
            <a:off x="-794" y="0"/>
            <a:ext cx="17341057" cy="3977640"/>
          </a:xfrm>
          <a:prstGeom prst="round2DiagRect">
            <a:avLst/>
          </a:prstGeom>
        </p:spPr>
        <p:txBody>
          <a:bodyPr tIns="731520"/>
          <a:lstStyle>
            <a:lvl1pPr marL="0" indent="0" algn="ctr">
              <a:buNone/>
              <a:defRPr/>
            </a:lvl1pPr>
          </a:lstStyle>
          <a:p>
            <a:r>
              <a:rPr lang="en-US"/>
              <a:t>To Insert Photo Click Icon Below</a:t>
            </a:r>
          </a:p>
        </p:txBody>
      </p:sp>
    </p:spTree>
    <p:extLst>
      <p:ext uri="{BB962C8B-B14F-4D97-AF65-F5344CB8AC3E}">
        <p14:creationId xmlns:p14="http://schemas.microsoft.com/office/powerpoint/2010/main" val="3792015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4_Agenda or TOC Slide 2">
    <p:bg>
      <p:bgPr>
        <a:solidFill>
          <a:srgbClr val="FAFAFA"/>
        </a:solidFill>
        <a:effectLst/>
      </p:bgPr>
    </p:bg>
    <p:spTree>
      <p:nvGrpSpPr>
        <p:cNvPr id="1" name=""/>
        <p:cNvGrpSpPr/>
        <p:nvPr/>
      </p:nvGrpSpPr>
      <p:grpSpPr>
        <a:xfrm>
          <a:off x="0" y="0"/>
          <a:ext cx="0" cy="0"/>
          <a:chOff x="0" y="0"/>
          <a:chExt cx="0" cy="0"/>
        </a:xfrm>
      </p:grpSpPr>
      <p:sp>
        <p:nvSpPr>
          <p:cNvPr id="5" name="Title 1"/>
          <p:cNvSpPr>
            <a:spLocks noGrp="1"/>
          </p:cNvSpPr>
          <p:nvPr>
            <p:ph type="ctrTitle" hasCustomPrompt="1"/>
          </p:nvPr>
        </p:nvSpPr>
        <p:spPr>
          <a:xfrm>
            <a:off x="5030500" y="2276929"/>
            <a:ext cx="2716674" cy="2106778"/>
          </a:xfrm>
        </p:spPr>
        <p:txBody>
          <a:bodyPr anchor="t">
            <a:noAutofit/>
          </a:bodyPr>
          <a:lstStyle>
            <a:lvl1pPr algn="r">
              <a:lnSpc>
                <a:spcPct val="100000"/>
              </a:lnSpc>
              <a:defRPr sz="3600" b="0">
                <a:solidFill>
                  <a:schemeClr val="tx1"/>
                </a:solidFill>
                <a:latin typeface="+mn-lt"/>
                <a:cs typeface="Arial" panose="020B0604020202020204" pitchFamily="34" charset="0"/>
              </a:defRPr>
            </a:lvl1pPr>
          </a:lstStyle>
          <a:p>
            <a:r>
              <a:rPr lang="en-US"/>
              <a:t>Agenda or Table of Contents</a:t>
            </a:r>
          </a:p>
        </p:txBody>
      </p:sp>
      <p:sp>
        <p:nvSpPr>
          <p:cNvPr id="9" name="Text Placeholder 8">
            <a:extLst>
              <a:ext uri="{FF2B5EF4-FFF2-40B4-BE49-F238E27FC236}">
                <a16:creationId xmlns:a16="http://schemas.microsoft.com/office/drawing/2014/main" id="{B17AF5F4-0017-4B5B-AACA-8B89ECE7A829}"/>
              </a:ext>
            </a:extLst>
          </p:cNvPr>
          <p:cNvSpPr>
            <a:spLocks noGrp="1"/>
          </p:cNvSpPr>
          <p:nvPr>
            <p:ph type="body" sz="quarter" idx="10" hasCustomPrompt="1"/>
          </p:nvPr>
        </p:nvSpPr>
        <p:spPr>
          <a:xfrm>
            <a:off x="9593089" y="2276929"/>
            <a:ext cx="6426370" cy="5479950"/>
          </a:xfrm>
        </p:spPr>
        <p:txBody>
          <a:bodyPr>
            <a:noAutofit/>
          </a:bodyPr>
          <a:lstStyle>
            <a:lvl1pPr marL="342900" indent="-342900">
              <a:lnSpc>
                <a:spcPct val="100000"/>
              </a:lnSpc>
              <a:buFont typeface="Arial" panose="020B0604020202020204" pitchFamily="34" charset="0"/>
              <a:buChar char="•"/>
              <a:defRPr>
                <a:solidFill>
                  <a:schemeClr val="tx1"/>
                </a:solidFill>
              </a:defRPr>
            </a:lvl1pPr>
            <a:lvl2pPr marL="795338" indent="-342900">
              <a:buFont typeface="Arial" panose="020B0604020202020204" pitchFamily="34" charset="0"/>
              <a:buChar char="•"/>
              <a:defRPr>
                <a:solidFill>
                  <a:schemeClr val="tx1"/>
                </a:solidFill>
              </a:defRPr>
            </a:lvl2pPr>
            <a:lvl3pPr marL="1377950" indent="-323850">
              <a:defRPr>
                <a:solidFill>
                  <a:schemeClr val="tx1"/>
                </a:solidFill>
              </a:defRPr>
            </a:lvl3pPr>
            <a:lvl4pPr>
              <a:defRPr>
                <a:solidFill>
                  <a:schemeClr val="bg1"/>
                </a:solidFill>
              </a:defRPr>
            </a:lvl4pPr>
            <a:lvl5pPr>
              <a:defRPr>
                <a:solidFill>
                  <a:schemeClr val="bg1"/>
                </a:solidFill>
              </a:defRPr>
            </a:lvl5pPr>
          </a:lstStyle>
          <a:p>
            <a:pPr lvl="0"/>
            <a:r>
              <a:rPr lang="en-US"/>
              <a:t>Text</a:t>
            </a:r>
          </a:p>
          <a:p>
            <a:pPr lvl="1"/>
            <a:r>
              <a:rPr lang="en-US"/>
              <a:t>Second Level</a:t>
            </a:r>
          </a:p>
          <a:p>
            <a:pPr lvl="2"/>
            <a:r>
              <a:rPr lang="en-US"/>
              <a:t>Third Level</a:t>
            </a:r>
          </a:p>
        </p:txBody>
      </p:sp>
      <p:cxnSp>
        <p:nvCxnSpPr>
          <p:cNvPr id="6" name="Straight Connector 5">
            <a:extLst>
              <a:ext uri="{FF2B5EF4-FFF2-40B4-BE49-F238E27FC236}">
                <a16:creationId xmlns:a16="http://schemas.microsoft.com/office/drawing/2014/main" id="{8113A94E-00D9-189B-6234-19FE62100E52}"/>
              </a:ext>
            </a:extLst>
          </p:cNvPr>
          <p:cNvCxnSpPr>
            <a:cxnSpLocks/>
          </p:cNvCxnSpPr>
          <p:nvPr userDrawn="1"/>
        </p:nvCxnSpPr>
        <p:spPr>
          <a:xfrm>
            <a:off x="8670131" y="2154564"/>
            <a:ext cx="0" cy="547995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6FAC5A28-EBEF-9BF7-DE23-DCC545BC94C7}"/>
              </a:ext>
            </a:extLst>
          </p:cNvPr>
          <p:cNvCxnSpPr>
            <a:cxnSpLocks/>
          </p:cNvCxnSpPr>
          <p:nvPr userDrawn="1"/>
        </p:nvCxnSpPr>
        <p:spPr>
          <a:xfrm>
            <a:off x="8670131" y="2154564"/>
            <a:ext cx="0" cy="547995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Rectangle: Diagonal Corners Rounded 2">
            <a:extLst>
              <a:ext uri="{FF2B5EF4-FFF2-40B4-BE49-F238E27FC236}">
                <a16:creationId xmlns:a16="http://schemas.microsoft.com/office/drawing/2014/main" id="{3F30822B-DDA2-89CC-4894-9C713AAC25E1}"/>
              </a:ext>
            </a:extLst>
          </p:cNvPr>
          <p:cNvSpPr/>
          <p:nvPr userDrawn="1"/>
        </p:nvSpPr>
        <p:spPr>
          <a:xfrm>
            <a:off x="0" y="0"/>
            <a:ext cx="3721990" cy="9753600"/>
          </a:xfrm>
          <a:prstGeom prst="round2DiagRect">
            <a:avLst>
              <a:gd name="adj1" fmla="val 34706"/>
              <a:gd name="adj2" fmla="val 0"/>
            </a:avLst>
          </a:prstGeom>
          <a:blipFill dpi="0" rotWithShape="1">
            <a:blip r:embed="rId2"/>
            <a:srcRect/>
            <a:stretch>
              <a:fillRect l="-22001" r="-2799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4" name="Graphic 3">
            <a:extLst>
              <a:ext uri="{FF2B5EF4-FFF2-40B4-BE49-F238E27FC236}">
                <a16:creationId xmlns:a16="http://schemas.microsoft.com/office/drawing/2014/main" id="{3758A448-5BD8-6694-5C17-B00D1B4E6D0D}"/>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4094461" y="8689058"/>
            <a:ext cx="2452009" cy="786352"/>
          </a:xfrm>
          <a:prstGeom prst="rect">
            <a:avLst/>
          </a:prstGeom>
        </p:spPr>
      </p:pic>
    </p:spTree>
    <p:extLst>
      <p:ext uri="{BB962C8B-B14F-4D97-AF65-F5344CB8AC3E}">
        <p14:creationId xmlns:p14="http://schemas.microsoft.com/office/powerpoint/2010/main" val="3696176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3_Agenda or TOC Slide 1">
    <p:bg>
      <p:bgPr>
        <a:solidFill>
          <a:schemeClr val="accent5"/>
        </a:solidFill>
        <a:effectLst/>
      </p:bgPr>
    </p:bg>
    <p:spTree>
      <p:nvGrpSpPr>
        <p:cNvPr id="1" name=""/>
        <p:cNvGrpSpPr/>
        <p:nvPr/>
      </p:nvGrpSpPr>
      <p:grpSpPr>
        <a:xfrm>
          <a:off x="0" y="0"/>
          <a:ext cx="0" cy="0"/>
          <a:chOff x="0" y="0"/>
          <a:chExt cx="0" cy="0"/>
        </a:xfrm>
      </p:grpSpPr>
      <p:sp>
        <p:nvSpPr>
          <p:cNvPr id="5" name="Title 1"/>
          <p:cNvSpPr>
            <a:spLocks noGrp="1"/>
          </p:cNvSpPr>
          <p:nvPr>
            <p:ph type="ctrTitle" hasCustomPrompt="1"/>
          </p:nvPr>
        </p:nvSpPr>
        <p:spPr>
          <a:xfrm>
            <a:off x="5030500" y="2276856"/>
            <a:ext cx="2716674" cy="2070895"/>
          </a:xfrm>
        </p:spPr>
        <p:txBody>
          <a:bodyPr anchor="t">
            <a:noAutofit/>
          </a:bodyPr>
          <a:lstStyle>
            <a:lvl1pPr algn="r">
              <a:lnSpc>
                <a:spcPct val="100000"/>
              </a:lnSpc>
              <a:defRPr sz="3600" b="0">
                <a:solidFill>
                  <a:schemeClr val="bg1"/>
                </a:solidFill>
                <a:latin typeface="+mn-lt"/>
                <a:cs typeface="Arial" panose="020B0604020202020204" pitchFamily="34" charset="0"/>
              </a:defRPr>
            </a:lvl1pPr>
          </a:lstStyle>
          <a:p>
            <a:r>
              <a:rPr lang="en-US"/>
              <a:t>Agenda or Table of Contents</a:t>
            </a:r>
          </a:p>
        </p:txBody>
      </p:sp>
      <p:sp>
        <p:nvSpPr>
          <p:cNvPr id="9" name="Text Placeholder 8">
            <a:extLst>
              <a:ext uri="{FF2B5EF4-FFF2-40B4-BE49-F238E27FC236}">
                <a16:creationId xmlns:a16="http://schemas.microsoft.com/office/drawing/2014/main" id="{B17AF5F4-0017-4B5B-AACA-8B89ECE7A829}"/>
              </a:ext>
            </a:extLst>
          </p:cNvPr>
          <p:cNvSpPr>
            <a:spLocks noGrp="1"/>
          </p:cNvSpPr>
          <p:nvPr>
            <p:ph type="body" sz="quarter" idx="10" hasCustomPrompt="1"/>
          </p:nvPr>
        </p:nvSpPr>
        <p:spPr>
          <a:xfrm>
            <a:off x="9593089" y="2276856"/>
            <a:ext cx="6426370" cy="5386614"/>
          </a:xfrm>
        </p:spPr>
        <p:txBody>
          <a:bodyPr>
            <a:noAutofit/>
          </a:bodyPr>
          <a:lstStyle>
            <a:lvl1pPr marL="342900" indent="-342900">
              <a:lnSpc>
                <a:spcPct val="100000"/>
              </a:lnSpc>
              <a:buFont typeface="Arial" panose="020B0604020202020204" pitchFamily="34" charset="0"/>
              <a:buChar char="•"/>
              <a:defRPr>
                <a:solidFill>
                  <a:schemeClr val="bg1"/>
                </a:solidFill>
              </a:defRPr>
            </a:lvl1pPr>
            <a:lvl2pPr marL="795338" indent="-342900">
              <a:buFont typeface="Arial" panose="020B0604020202020204" pitchFamily="34" charset="0"/>
              <a:buChar char="•"/>
              <a:defRPr>
                <a:solidFill>
                  <a:schemeClr val="bg1"/>
                </a:solidFill>
              </a:defRPr>
            </a:lvl2pPr>
            <a:lvl3pPr marL="1377950" indent="-323850">
              <a:defRPr>
                <a:solidFill>
                  <a:schemeClr val="bg1"/>
                </a:solidFill>
              </a:defRPr>
            </a:lvl3pPr>
            <a:lvl4pPr>
              <a:defRPr>
                <a:solidFill>
                  <a:schemeClr val="bg1"/>
                </a:solidFill>
              </a:defRPr>
            </a:lvl4pPr>
            <a:lvl5pPr>
              <a:defRPr>
                <a:solidFill>
                  <a:schemeClr val="bg1"/>
                </a:solidFill>
              </a:defRPr>
            </a:lvl5pPr>
          </a:lstStyle>
          <a:p>
            <a:pPr lvl="0"/>
            <a:r>
              <a:rPr lang="en-US"/>
              <a:t>Text</a:t>
            </a:r>
          </a:p>
          <a:p>
            <a:pPr lvl="1"/>
            <a:r>
              <a:rPr lang="en-US"/>
              <a:t>Second Level</a:t>
            </a:r>
          </a:p>
          <a:p>
            <a:pPr lvl="2"/>
            <a:r>
              <a:rPr lang="en-US"/>
              <a:t>Third Level</a:t>
            </a:r>
          </a:p>
        </p:txBody>
      </p:sp>
      <p:cxnSp>
        <p:nvCxnSpPr>
          <p:cNvPr id="6" name="Straight Connector 5">
            <a:extLst>
              <a:ext uri="{FF2B5EF4-FFF2-40B4-BE49-F238E27FC236}">
                <a16:creationId xmlns:a16="http://schemas.microsoft.com/office/drawing/2014/main" id="{8113A94E-00D9-189B-6234-19FE62100E52}"/>
              </a:ext>
            </a:extLst>
          </p:cNvPr>
          <p:cNvCxnSpPr>
            <a:cxnSpLocks/>
          </p:cNvCxnSpPr>
          <p:nvPr userDrawn="1"/>
        </p:nvCxnSpPr>
        <p:spPr>
          <a:xfrm>
            <a:off x="8670131" y="2154564"/>
            <a:ext cx="0" cy="547995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7" name="Graphic 6">
            <a:extLst>
              <a:ext uri="{FF2B5EF4-FFF2-40B4-BE49-F238E27FC236}">
                <a16:creationId xmlns:a16="http://schemas.microsoft.com/office/drawing/2014/main" id="{387E5278-F4B3-87FF-A8B3-D495FA6DEA02}"/>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4067493" y="8689026"/>
            <a:ext cx="2452032" cy="786384"/>
          </a:xfrm>
          <a:prstGeom prst="rect">
            <a:avLst/>
          </a:prstGeom>
        </p:spPr>
      </p:pic>
      <p:sp>
        <p:nvSpPr>
          <p:cNvPr id="2" name="Rectangle: Diagonal Corners Rounded 1">
            <a:extLst>
              <a:ext uri="{FF2B5EF4-FFF2-40B4-BE49-F238E27FC236}">
                <a16:creationId xmlns:a16="http://schemas.microsoft.com/office/drawing/2014/main" id="{E802B135-2106-1034-EA78-C80D05012C7F}"/>
              </a:ext>
            </a:extLst>
          </p:cNvPr>
          <p:cNvSpPr/>
          <p:nvPr userDrawn="1"/>
        </p:nvSpPr>
        <p:spPr>
          <a:xfrm>
            <a:off x="0" y="0"/>
            <a:ext cx="3721990" cy="9753600"/>
          </a:xfrm>
          <a:prstGeom prst="round2DiagRect">
            <a:avLst>
              <a:gd name="adj1" fmla="val 32367"/>
              <a:gd name="adj2" fmla="val 0"/>
            </a:avLst>
          </a:prstGeom>
          <a:blipFill>
            <a:blip r:embed="rId4" cstate="print">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Tree>
    <p:extLst>
      <p:ext uri="{BB962C8B-B14F-4D97-AF65-F5344CB8AC3E}">
        <p14:creationId xmlns:p14="http://schemas.microsoft.com/office/powerpoint/2010/main" val="2363987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3_Agenda or TOC Slide 2">
    <p:bg>
      <p:bgPr>
        <a:solidFill>
          <a:schemeClr val="accent2"/>
        </a:solidFill>
        <a:effectLst/>
      </p:bgPr>
    </p:bg>
    <p:spTree>
      <p:nvGrpSpPr>
        <p:cNvPr id="1" name=""/>
        <p:cNvGrpSpPr/>
        <p:nvPr/>
      </p:nvGrpSpPr>
      <p:grpSpPr>
        <a:xfrm>
          <a:off x="0" y="0"/>
          <a:ext cx="0" cy="0"/>
          <a:chOff x="0" y="0"/>
          <a:chExt cx="0" cy="0"/>
        </a:xfrm>
      </p:grpSpPr>
      <p:sp>
        <p:nvSpPr>
          <p:cNvPr id="5" name="Title 1"/>
          <p:cNvSpPr>
            <a:spLocks noGrp="1"/>
          </p:cNvSpPr>
          <p:nvPr>
            <p:ph type="ctrTitle" hasCustomPrompt="1"/>
          </p:nvPr>
        </p:nvSpPr>
        <p:spPr>
          <a:xfrm>
            <a:off x="5030500" y="2276929"/>
            <a:ext cx="2716674" cy="2106778"/>
          </a:xfrm>
        </p:spPr>
        <p:txBody>
          <a:bodyPr anchor="t">
            <a:noAutofit/>
          </a:bodyPr>
          <a:lstStyle>
            <a:lvl1pPr algn="r">
              <a:lnSpc>
                <a:spcPct val="100000"/>
              </a:lnSpc>
              <a:defRPr sz="3600" b="0">
                <a:solidFill>
                  <a:schemeClr val="bg1"/>
                </a:solidFill>
                <a:latin typeface="+mn-lt"/>
                <a:cs typeface="Arial" panose="020B0604020202020204" pitchFamily="34" charset="0"/>
              </a:defRPr>
            </a:lvl1pPr>
          </a:lstStyle>
          <a:p>
            <a:r>
              <a:rPr lang="en-US"/>
              <a:t>Agenda or Table of Contents</a:t>
            </a:r>
          </a:p>
        </p:txBody>
      </p:sp>
      <p:sp>
        <p:nvSpPr>
          <p:cNvPr id="9" name="Text Placeholder 8">
            <a:extLst>
              <a:ext uri="{FF2B5EF4-FFF2-40B4-BE49-F238E27FC236}">
                <a16:creationId xmlns:a16="http://schemas.microsoft.com/office/drawing/2014/main" id="{B17AF5F4-0017-4B5B-AACA-8B89ECE7A829}"/>
              </a:ext>
            </a:extLst>
          </p:cNvPr>
          <p:cNvSpPr>
            <a:spLocks noGrp="1"/>
          </p:cNvSpPr>
          <p:nvPr>
            <p:ph type="body" sz="quarter" idx="10" hasCustomPrompt="1"/>
          </p:nvPr>
        </p:nvSpPr>
        <p:spPr>
          <a:xfrm>
            <a:off x="9593089" y="2276929"/>
            <a:ext cx="6426370" cy="5479950"/>
          </a:xfrm>
        </p:spPr>
        <p:txBody>
          <a:bodyPr>
            <a:noAutofit/>
          </a:bodyPr>
          <a:lstStyle>
            <a:lvl1pPr marL="342900" indent="-342900">
              <a:lnSpc>
                <a:spcPct val="100000"/>
              </a:lnSpc>
              <a:buFont typeface="Arial" panose="020B0604020202020204" pitchFamily="34" charset="0"/>
              <a:buChar char="•"/>
              <a:defRPr>
                <a:solidFill>
                  <a:schemeClr val="bg1"/>
                </a:solidFill>
              </a:defRPr>
            </a:lvl1pPr>
            <a:lvl2pPr marL="795338" indent="-342900">
              <a:buFont typeface="Arial" panose="020B0604020202020204" pitchFamily="34" charset="0"/>
              <a:buChar char="•"/>
              <a:defRPr>
                <a:solidFill>
                  <a:schemeClr val="bg1"/>
                </a:solidFill>
              </a:defRPr>
            </a:lvl2pPr>
            <a:lvl3pPr marL="1377950" indent="-323850">
              <a:defRPr>
                <a:solidFill>
                  <a:schemeClr val="bg1"/>
                </a:solidFill>
              </a:defRPr>
            </a:lvl3pPr>
            <a:lvl4pPr>
              <a:defRPr>
                <a:solidFill>
                  <a:schemeClr val="bg1"/>
                </a:solidFill>
              </a:defRPr>
            </a:lvl4pPr>
            <a:lvl5pPr>
              <a:defRPr>
                <a:solidFill>
                  <a:schemeClr val="bg1"/>
                </a:solidFill>
              </a:defRPr>
            </a:lvl5pPr>
          </a:lstStyle>
          <a:p>
            <a:pPr lvl="0"/>
            <a:r>
              <a:rPr lang="en-US"/>
              <a:t>Text</a:t>
            </a:r>
          </a:p>
          <a:p>
            <a:pPr lvl="1"/>
            <a:r>
              <a:rPr lang="en-US"/>
              <a:t>Second Level</a:t>
            </a:r>
          </a:p>
          <a:p>
            <a:pPr lvl="2"/>
            <a:r>
              <a:rPr lang="en-US"/>
              <a:t>Third Level</a:t>
            </a:r>
          </a:p>
        </p:txBody>
      </p:sp>
      <p:cxnSp>
        <p:nvCxnSpPr>
          <p:cNvPr id="6" name="Straight Connector 5">
            <a:extLst>
              <a:ext uri="{FF2B5EF4-FFF2-40B4-BE49-F238E27FC236}">
                <a16:creationId xmlns:a16="http://schemas.microsoft.com/office/drawing/2014/main" id="{8113A94E-00D9-189B-6234-19FE62100E52}"/>
              </a:ext>
            </a:extLst>
          </p:cNvPr>
          <p:cNvCxnSpPr>
            <a:cxnSpLocks/>
          </p:cNvCxnSpPr>
          <p:nvPr userDrawn="1"/>
        </p:nvCxnSpPr>
        <p:spPr>
          <a:xfrm>
            <a:off x="8670131" y="2154564"/>
            <a:ext cx="0" cy="547995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6FAC5A28-EBEF-9BF7-DE23-DCC545BC94C7}"/>
              </a:ext>
            </a:extLst>
          </p:cNvPr>
          <p:cNvCxnSpPr>
            <a:cxnSpLocks/>
          </p:cNvCxnSpPr>
          <p:nvPr userDrawn="1"/>
        </p:nvCxnSpPr>
        <p:spPr>
          <a:xfrm>
            <a:off x="8670131" y="2154564"/>
            <a:ext cx="0" cy="547995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Rectangle: Diagonal Corners Rounded 2">
            <a:extLst>
              <a:ext uri="{FF2B5EF4-FFF2-40B4-BE49-F238E27FC236}">
                <a16:creationId xmlns:a16="http://schemas.microsoft.com/office/drawing/2014/main" id="{3F30822B-DDA2-89CC-4894-9C713AAC25E1}"/>
              </a:ext>
            </a:extLst>
          </p:cNvPr>
          <p:cNvSpPr/>
          <p:nvPr userDrawn="1"/>
        </p:nvSpPr>
        <p:spPr>
          <a:xfrm>
            <a:off x="0" y="0"/>
            <a:ext cx="3721990" cy="9753600"/>
          </a:xfrm>
          <a:prstGeom prst="round2DiagRect">
            <a:avLst>
              <a:gd name="adj1" fmla="val 34706"/>
              <a:gd name="adj2" fmla="val 0"/>
            </a:avLst>
          </a:prstGeom>
          <a:blipFill dpi="0" rotWithShape="1">
            <a:blip r:embed="rId2"/>
            <a:srcRect/>
            <a:stretch>
              <a:fillRect r="-192000"/>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4" name="Graphic 3">
            <a:extLst>
              <a:ext uri="{FF2B5EF4-FFF2-40B4-BE49-F238E27FC236}">
                <a16:creationId xmlns:a16="http://schemas.microsoft.com/office/drawing/2014/main" id="{B31C64BC-1673-EA73-A3D3-280580B62EF9}"/>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14067493" y="8689026"/>
            <a:ext cx="2452032" cy="786384"/>
          </a:xfrm>
          <a:prstGeom prst="rect">
            <a:avLst/>
          </a:prstGeom>
        </p:spPr>
      </p:pic>
    </p:spTree>
    <p:extLst>
      <p:ext uri="{BB962C8B-B14F-4D97-AF65-F5344CB8AC3E}">
        <p14:creationId xmlns:p14="http://schemas.microsoft.com/office/powerpoint/2010/main" val="2344370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 One Column">
    <p:bg>
      <p:bgPr>
        <a:solidFill>
          <a:schemeClr val="bg1"/>
        </a:soli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910364" y="780288"/>
            <a:ext cx="15606237" cy="1040384"/>
          </a:xfrm>
        </p:spPr>
        <p:txBody>
          <a:bodyPr>
            <a:noAutofit/>
          </a:bodyPr>
          <a:lstStyle>
            <a:lvl1pPr>
              <a:lnSpc>
                <a:spcPct val="100000"/>
              </a:lnSpc>
              <a:defRPr sz="3600" b="1">
                <a:latin typeface="+mj-lt"/>
                <a:cs typeface="Arial" panose="020B0604020202020204" pitchFamily="34" charset="0"/>
              </a:defRPr>
            </a:lvl1pPr>
          </a:lstStyle>
          <a:p>
            <a:r>
              <a:rPr lang="en-US"/>
              <a:t>Title</a:t>
            </a:r>
          </a:p>
        </p:txBody>
      </p:sp>
      <p:sp>
        <p:nvSpPr>
          <p:cNvPr id="8" name="Content Placeholder 2"/>
          <p:cNvSpPr>
            <a:spLocks noGrp="1"/>
          </p:cNvSpPr>
          <p:nvPr>
            <p:ph idx="1" hasCustomPrompt="1"/>
          </p:nvPr>
        </p:nvSpPr>
        <p:spPr>
          <a:xfrm>
            <a:off x="910364" y="2275839"/>
            <a:ext cx="15606237" cy="5967009"/>
          </a:xfrm>
        </p:spPr>
        <p:txBody>
          <a:bodyPr>
            <a:noAutofit/>
          </a:bodyPr>
          <a:lstStyle>
            <a:lvl1pPr>
              <a:lnSpc>
                <a:spcPct val="100000"/>
              </a:lnSpc>
              <a:defRPr lang="en-US">
                <a:solidFill>
                  <a:schemeClr val="tx1"/>
                </a:solidFill>
              </a:defRPr>
            </a:lvl1pPr>
            <a:lvl2pPr>
              <a:lnSpc>
                <a:spcPct val="100000"/>
              </a:lnSpc>
              <a:defRPr lang="en-US">
                <a:solidFill>
                  <a:schemeClr val="tx1"/>
                </a:solidFill>
              </a:defRPr>
            </a:lvl2pPr>
            <a:lvl3pPr>
              <a:lnSpc>
                <a:spcPct val="100000"/>
              </a:lnSpc>
              <a:defRPr lang="en-US" sz="1800">
                <a:solidFill>
                  <a:schemeClr val="tx1"/>
                </a:solidFill>
              </a:defRPr>
            </a:lvl3pPr>
            <a:lvl4pPr>
              <a:lnSpc>
                <a:spcPct val="100000"/>
              </a:lnSpc>
              <a:defRPr lang="en-US"/>
            </a:lvl4pPr>
            <a:lvl5pPr>
              <a:lnSpc>
                <a:spcPct val="100000"/>
              </a:lnSpc>
              <a:defRPr lang="en-US"/>
            </a:lvl5pPr>
          </a:lstStyle>
          <a:p>
            <a:pPr lvl="0"/>
            <a:r>
              <a:rPr lang="en-US"/>
              <a:t>Text</a:t>
            </a:r>
          </a:p>
          <a:p>
            <a:pPr lvl="1"/>
            <a:r>
              <a:rPr lang="en-US"/>
              <a:t>Second Level</a:t>
            </a:r>
          </a:p>
          <a:p>
            <a:pPr lvl="2"/>
            <a:r>
              <a:rPr lang="en-US"/>
              <a:t>Third Level</a:t>
            </a:r>
          </a:p>
        </p:txBody>
      </p:sp>
    </p:spTree>
    <p:extLst>
      <p:ext uri="{BB962C8B-B14F-4D97-AF65-F5344CB8AC3E}">
        <p14:creationId xmlns:p14="http://schemas.microsoft.com/office/powerpoint/2010/main" val="1936307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 Small List - Thin Photo">
    <p:bg>
      <p:bgPr>
        <a:solidFill>
          <a:schemeClr val="bg1"/>
        </a:solidFill>
        <a:effectLst/>
      </p:bgPr>
    </p:bg>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3FCCA1A1-8C58-CD70-142F-CD798AE5ED2E}"/>
              </a:ext>
            </a:extLst>
          </p:cNvPr>
          <p:cNvSpPr>
            <a:spLocks noGrp="1"/>
          </p:cNvSpPr>
          <p:nvPr>
            <p:ph type="body" sz="quarter" idx="10" hasCustomPrompt="1"/>
          </p:nvPr>
        </p:nvSpPr>
        <p:spPr>
          <a:xfrm>
            <a:off x="898525" y="5418138"/>
            <a:ext cx="7815263" cy="3360737"/>
          </a:xfrm>
        </p:spPr>
        <p:txBody>
          <a:bodyPr/>
          <a:lstStyle>
            <a:lvl1pPr marL="342900" indent="-342900" algn="l">
              <a:buFont typeface="Arial" panose="020B0604020202020204" pitchFamily="34" charset="0"/>
              <a:buChar char="•"/>
              <a:defRPr/>
            </a:lvl1pPr>
            <a:lvl2pPr algn="l">
              <a:defRPr/>
            </a:lvl2pPr>
            <a:lvl3pPr algn="l">
              <a:defRPr/>
            </a:lvl3pPr>
          </a:lstStyle>
          <a:p>
            <a:pPr lvl="0"/>
            <a:r>
              <a:rPr lang="en-US"/>
              <a:t>Text</a:t>
            </a:r>
          </a:p>
          <a:p>
            <a:pPr lvl="1"/>
            <a:r>
              <a:rPr lang="en-US"/>
              <a:t>Second level</a:t>
            </a:r>
          </a:p>
          <a:p>
            <a:pPr lvl="2"/>
            <a:r>
              <a:rPr lang="en-US"/>
              <a:t>Third level</a:t>
            </a:r>
          </a:p>
        </p:txBody>
      </p:sp>
      <p:sp>
        <p:nvSpPr>
          <p:cNvPr id="10" name="Title 1"/>
          <p:cNvSpPr>
            <a:spLocks noGrp="1"/>
          </p:cNvSpPr>
          <p:nvPr>
            <p:ph type="title" hasCustomPrompt="1"/>
          </p:nvPr>
        </p:nvSpPr>
        <p:spPr>
          <a:xfrm>
            <a:off x="910365" y="3594384"/>
            <a:ext cx="7803118" cy="1553350"/>
          </a:xfrm>
        </p:spPr>
        <p:txBody>
          <a:bodyPr>
            <a:normAutofit/>
          </a:bodyPr>
          <a:lstStyle>
            <a:lvl1pPr>
              <a:lnSpc>
                <a:spcPct val="100000"/>
              </a:lnSpc>
              <a:defRPr sz="3600" b="1">
                <a:latin typeface="+mj-lt"/>
                <a:cs typeface="Arial" panose="020B0604020202020204" pitchFamily="34" charset="0"/>
              </a:defRPr>
            </a:lvl1pPr>
          </a:lstStyle>
          <a:p>
            <a:r>
              <a:rPr lang="en-US"/>
              <a:t>Title – Two Lines Max</a:t>
            </a:r>
          </a:p>
        </p:txBody>
      </p:sp>
      <p:sp>
        <p:nvSpPr>
          <p:cNvPr id="2" name="TextBox 1">
            <a:extLst>
              <a:ext uri="{FF2B5EF4-FFF2-40B4-BE49-F238E27FC236}">
                <a16:creationId xmlns:a16="http://schemas.microsoft.com/office/drawing/2014/main" id="{2B909295-ADBE-2DD3-1B70-6D0820A65FF7}"/>
              </a:ext>
            </a:extLst>
          </p:cNvPr>
          <p:cNvSpPr txBox="1"/>
          <p:nvPr userDrawn="1"/>
        </p:nvSpPr>
        <p:spPr>
          <a:xfrm>
            <a:off x="910365" y="3231090"/>
            <a:ext cx="4250152" cy="369332"/>
          </a:xfrm>
          <a:prstGeom prst="rect">
            <a:avLst/>
          </a:prstGeom>
          <a:noFill/>
        </p:spPr>
        <p:txBody>
          <a:bodyPr wrap="square" rtlCol="0">
            <a:spAutoFit/>
          </a:bodyPr>
          <a:lstStyle/>
          <a:p>
            <a:r>
              <a:rPr lang="en-US" sz="1800">
                <a:solidFill>
                  <a:schemeClr val="accent1"/>
                </a:solidFill>
              </a:rPr>
              <a:t>Spectra Logic </a:t>
            </a:r>
          </a:p>
        </p:txBody>
      </p:sp>
      <p:sp>
        <p:nvSpPr>
          <p:cNvPr id="4" name="Rectangle 3">
            <a:extLst>
              <a:ext uri="{FF2B5EF4-FFF2-40B4-BE49-F238E27FC236}">
                <a16:creationId xmlns:a16="http://schemas.microsoft.com/office/drawing/2014/main" id="{F452FF9E-E53D-E408-8561-64A8193482D3}"/>
              </a:ext>
            </a:extLst>
          </p:cNvPr>
          <p:cNvSpPr/>
          <p:nvPr userDrawn="1"/>
        </p:nvSpPr>
        <p:spPr>
          <a:xfrm>
            <a:off x="16429899" y="8843264"/>
            <a:ext cx="910364" cy="91033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41"/>
          </a:p>
        </p:txBody>
      </p:sp>
      <p:sp>
        <p:nvSpPr>
          <p:cNvPr id="5" name="Rectangle: Top Corners Rounded 4">
            <a:extLst>
              <a:ext uri="{FF2B5EF4-FFF2-40B4-BE49-F238E27FC236}">
                <a16:creationId xmlns:a16="http://schemas.microsoft.com/office/drawing/2014/main" id="{659F6AB8-81AD-6C08-00CD-C60134913393}"/>
              </a:ext>
            </a:extLst>
          </p:cNvPr>
          <p:cNvSpPr/>
          <p:nvPr userDrawn="1"/>
        </p:nvSpPr>
        <p:spPr>
          <a:xfrm>
            <a:off x="9987992" y="1233714"/>
            <a:ext cx="6441906" cy="8519886"/>
          </a:xfrm>
          <a:prstGeom prst="round2SameRect">
            <a:avLst/>
          </a:prstGeom>
          <a:blipFill dpi="0" rotWithShape="0">
            <a:blip r:embed="rId2"/>
            <a:srcRect/>
            <a:stretch>
              <a:fillRect t="-12000" b="-15000"/>
            </a:stretch>
          </a:blip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7" name="Graphic 6">
            <a:extLst>
              <a:ext uri="{FF2B5EF4-FFF2-40B4-BE49-F238E27FC236}">
                <a16:creationId xmlns:a16="http://schemas.microsoft.com/office/drawing/2014/main" id="{5E93542A-C40E-3007-67DB-94ACB2FE0DF4}"/>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93793" y="8689058"/>
            <a:ext cx="2452009" cy="786352"/>
          </a:xfrm>
          <a:prstGeom prst="rect">
            <a:avLst/>
          </a:prstGeom>
        </p:spPr>
      </p:pic>
    </p:spTree>
    <p:extLst>
      <p:ext uri="{BB962C8B-B14F-4D97-AF65-F5344CB8AC3E}">
        <p14:creationId xmlns:p14="http://schemas.microsoft.com/office/powerpoint/2010/main" val="25325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_Title - Small List - Thin Photo">
    <p:bg>
      <p:bgPr>
        <a:solidFill>
          <a:schemeClr val="bg1"/>
        </a:solid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3431FC2-A9A9-7FC9-9071-7658178B9139}"/>
              </a:ext>
            </a:extLst>
          </p:cNvPr>
          <p:cNvSpPr>
            <a:spLocks noGrp="1"/>
          </p:cNvSpPr>
          <p:nvPr>
            <p:ph type="body" sz="quarter" idx="11" hasCustomPrompt="1"/>
          </p:nvPr>
        </p:nvSpPr>
        <p:spPr>
          <a:xfrm>
            <a:off x="898525" y="5418138"/>
            <a:ext cx="7815263" cy="3360737"/>
          </a:xfrm>
        </p:spPr>
        <p:txBody>
          <a:bodyPr/>
          <a:lstStyle>
            <a:lvl1pPr marL="342900" indent="-342900">
              <a:buFont typeface="Arial" panose="020B0604020202020204" pitchFamily="34" charset="0"/>
              <a:buChar char="•"/>
              <a:defRPr/>
            </a:lvl1pPr>
          </a:lstStyle>
          <a:p>
            <a:pPr lvl="0"/>
            <a:r>
              <a:rPr lang="en-US"/>
              <a:t>Text</a:t>
            </a:r>
          </a:p>
          <a:p>
            <a:pPr lvl="1"/>
            <a:r>
              <a:rPr lang="en-US"/>
              <a:t>Second level</a:t>
            </a:r>
          </a:p>
          <a:p>
            <a:pPr lvl="2"/>
            <a:r>
              <a:rPr lang="en-US"/>
              <a:t>Third level</a:t>
            </a:r>
          </a:p>
        </p:txBody>
      </p:sp>
      <p:sp>
        <p:nvSpPr>
          <p:cNvPr id="6" name="Picture Placeholder 5">
            <a:extLst>
              <a:ext uri="{FF2B5EF4-FFF2-40B4-BE49-F238E27FC236}">
                <a16:creationId xmlns:a16="http://schemas.microsoft.com/office/drawing/2014/main" id="{FADB2CA8-83CC-DA15-224B-00253B121D5A}"/>
              </a:ext>
            </a:extLst>
          </p:cNvPr>
          <p:cNvSpPr>
            <a:spLocks noGrp="1"/>
          </p:cNvSpPr>
          <p:nvPr>
            <p:ph type="pic" sz="quarter" idx="10" hasCustomPrompt="1"/>
          </p:nvPr>
        </p:nvSpPr>
        <p:spPr>
          <a:xfrm>
            <a:off x="9987823" y="1233714"/>
            <a:ext cx="6442075" cy="8520112"/>
          </a:xfrm>
          <a:prstGeom prst="round2SameRect">
            <a:avLst/>
          </a:prstGeom>
          <a:effectLst>
            <a:outerShdw blurRad="50800" dist="38100" dir="8100000" algn="tr" rotWithShape="0">
              <a:prstClr val="black">
                <a:alpha val="40000"/>
              </a:prstClr>
            </a:outerShdw>
          </a:effectLst>
        </p:spPr>
        <p:txBody>
          <a:bodyPr tIns="1737360"/>
          <a:lstStyle>
            <a:lvl1pPr marL="0" indent="0" algn="ctr">
              <a:buNone/>
              <a:defRPr/>
            </a:lvl1pPr>
          </a:lstStyle>
          <a:p>
            <a:r>
              <a:rPr lang="en-US"/>
              <a:t>To Insert Photo, Click Icon Below</a:t>
            </a:r>
          </a:p>
        </p:txBody>
      </p:sp>
      <p:sp>
        <p:nvSpPr>
          <p:cNvPr id="10" name="Title 1"/>
          <p:cNvSpPr>
            <a:spLocks noGrp="1"/>
          </p:cNvSpPr>
          <p:nvPr>
            <p:ph type="title" hasCustomPrompt="1"/>
          </p:nvPr>
        </p:nvSpPr>
        <p:spPr>
          <a:xfrm>
            <a:off x="910365" y="3594384"/>
            <a:ext cx="7803118" cy="1553350"/>
          </a:xfrm>
        </p:spPr>
        <p:txBody>
          <a:bodyPr>
            <a:normAutofit/>
          </a:bodyPr>
          <a:lstStyle>
            <a:lvl1pPr>
              <a:lnSpc>
                <a:spcPct val="100000"/>
              </a:lnSpc>
              <a:defRPr sz="3600" b="1">
                <a:latin typeface="+mj-lt"/>
                <a:cs typeface="Arial" panose="020B0604020202020204" pitchFamily="34" charset="0"/>
              </a:defRPr>
            </a:lvl1pPr>
          </a:lstStyle>
          <a:p>
            <a:r>
              <a:rPr lang="en-US"/>
              <a:t>Title – Two Lines Max</a:t>
            </a:r>
          </a:p>
        </p:txBody>
      </p:sp>
      <p:sp>
        <p:nvSpPr>
          <p:cNvPr id="2" name="TextBox 1">
            <a:extLst>
              <a:ext uri="{FF2B5EF4-FFF2-40B4-BE49-F238E27FC236}">
                <a16:creationId xmlns:a16="http://schemas.microsoft.com/office/drawing/2014/main" id="{2B909295-ADBE-2DD3-1B70-6D0820A65FF7}"/>
              </a:ext>
            </a:extLst>
          </p:cNvPr>
          <p:cNvSpPr txBox="1"/>
          <p:nvPr userDrawn="1"/>
        </p:nvSpPr>
        <p:spPr>
          <a:xfrm>
            <a:off x="910365" y="3231090"/>
            <a:ext cx="4250152" cy="369332"/>
          </a:xfrm>
          <a:prstGeom prst="rect">
            <a:avLst/>
          </a:prstGeom>
          <a:noFill/>
        </p:spPr>
        <p:txBody>
          <a:bodyPr wrap="square" rtlCol="0">
            <a:spAutoFit/>
          </a:bodyPr>
          <a:lstStyle/>
          <a:p>
            <a:r>
              <a:rPr lang="en-US" sz="1800">
                <a:solidFill>
                  <a:schemeClr val="accent1"/>
                </a:solidFill>
              </a:rPr>
              <a:t>Spectra Logic </a:t>
            </a:r>
          </a:p>
        </p:txBody>
      </p:sp>
      <p:sp>
        <p:nvSpPr>
          <p:cNvPr id="4" name="Rectangle 3">
            <a:extLst>
              <a:ext uri="{FF2B5EF4-FFF2-40B4-BE49-F238E27FC236}">
                <a16:creationId xmlns:a16="http://schemas.microsoft.com/office/drawing/2014/main" id="{F452FF9E-E53D-E408-8561-64A8193482D3}"/>
              </a:ext>
            </a:extLst>
          </p:cNvPr>
          <p:cNvSpPr/>
          <p:nvPr userDrawn="1"/>
        </p:nvSpPr>
        <p:spPr>
          <a:xfrm>
            <a:off x="16429899" y="8843264"/>
            <a:ext cx="910364" cy="91033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41"/>
          </a:p>
        </p:txBody>
      </p:sp>
      <p:pic>
        <p:nvPicPr>
          <p:cNvPr id="7" name="Graphic 6">
            <a:extLst>
              <a:ext uri="{FF2B5EF4-FFF2-40B4-BE49-F238E27FC236}">
                <a16:creationId xmlns:a16="http://schemas.microsoft.com/office/drawing/2014/main" id="{5E93542A-C40E-3007-67DB-94ACB2FE0DF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93793" y="8689058"/>
            <a:ext cx="2452009" cy="786352"/>
          </a:xfrm>
          <a:prstGeom prst="rect">
            <a:avLst/>
          </a:prstGeom>
        </p:spPr>
      </p:pic>
    </p:spTree>
    <p:extLst>
      <p:ext uri="{BB962C8B-B14F-4D97-AF65-F5344CB8AC3E}">
        <p14:creationId xmlns:p14="http://schemas.microsoft.com/office/powerpoint/2010/main" val="4062632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 Small List - Thin Photo Left">
    <p:bg>
      <p:bgPr>
        <a:solidFill>
          <a:schemeClr val="bg1"/>
        </a:solidFill>
        <a:effectLst/>
      </p:bgPr>
    </p:bg>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494DEEE6-1860-353D-2BC9-15EA5C0101EF}"/>
              </a:ext>
            </a:extLst>
          </p:cNvPr>
          <p:cNvSpPr>
            <a:spLocks noGrp="1"/>
          </p:cNvSpPr>
          <p:nvPr>
            <p:ph type="body" sz="quarter" idx="10" hasCustomPrompt="1"/>
          </p:nvPr>
        </p:nvSpPr>
        <p:spPr>
          <a:xfrm>
            <a:off x="8669338" y="5418138"/>
            <a:ext cx="7804150" cy="3360737"/>
          </a:xfrm>
        </p:spPr>
        <p:txBody>
          <a:bodyPr/>
          <a:lstStyle>
            <a:lvl1pPr marL="342900" indent="-342900">
              <a:buFont typeface="Arial" panose="020B0604020202020204" pitchFamily="34" charset="0"/>
              <a:buChar char="•"/>
              <a:defRPr/>
            </a:lvl1pPr>
          </a:lstStyle>
          <a:p>
            <a:pPr lvl="0"/>
            <a:r>
              <a:rPr lang="en-US"/>
              <a:t>Text </a:t>
            </a:r>
          </a:p>
          <a:p>
            <a:pPr lvl="1"/>
            <a:r>
              <a:rPr lang="en-US"/>
              <a:t>Second level</a:t>
            </a:r>
          </a:p>
          <a:p>
            <a:pPr lvl="2"/>
            <a:r>
              <a:rPr lang="en-US"/>
              <a:t>Third level</a:t>
            </a:r>
          </a:p>
          <a:p>
            <a:pPr lvl="3"/>
            <a:r>
              <a:rPr lang="en-US"/>
              <a:t>Fourth level</a:t>
            </a:r>
          </a:p>
          <a:p>
            <a:pPr lvl="4"/>
            <a:r>
              <a:rPr lang="en-US"/>
              <a:t>Fifth level</a:t>
            </a:r>
            <a:endParaRPr lang="en-IE"/>
          </a:p>
        </p:txBody>
      </p:sp>
      <p:sp>
        <p:nvSpPr>
          <p:cNvPr id="10" name="Title 1"/>
          <p:cNvSpPr>
            <a:spLocks noGrp="1"/>
          </p:cNvSpPr>
          <p:nvPr>
            <p:ph type="title" hasCustomPrompt="1"/>
          </p:nvPr>
        </p:nvSpPr>
        <p:spPr>
          <a:xfrm>
            <a:off x="8670926" y="3594384"/>
            <a:ext cx="7803118" cy="1553350"/>
          </a:xfrm>
        </p:spPr>
        <p:txBody>
          <a:bodyPr>
            <a:normAutofit/>
          </a:bodyPr>
          <a:lstStyle>
            <a:lvl1pPr>
              <a:lnSpc>
                <a:spcPct val="100000"/>
              </a:lnSpc>
              <a:defRPr sz="3600" b="1">
                <a:latin typeface="+mj-lt"/>
                <a:cs typeface="Arial" panose="020B0604020202020204" pitchFamily="34" charset="0"/>
              </a:defRPr>
            </a:lvl1pPr>
          </a:lstStyle>
          <a:p>
            <a:r>
              <a:rPr lang="en-US"/>
              <a:t>Title – Two Lines Max</a:t>
            </a:r>
          </a:p>
        </p:txBody>
      </p:sp>
      <p:sp>
        <p:nvSpPr>
          <p:cNvPr id="2" name="TextBox 1">
            <a:extLst>
              <a:ext uri="{FF2B5EF4-FFF2-40B4-BE49-F238E27FC236}">
                <a16:creationId xmlns:a16="http://schemas.microsoft.com/office/drawing/2014/main" id="{2B909295-ADBE-2DD3-1B70-6D0820A65FF7}"/>
              </a:ext>
            </a:extLst>
          </p:cNvPr>
          <p:cNvSpPr txBox="1"/>
          <p:nvPr userDrawn="1"/>
        </p:nvSpPr>
        <p:spPr>
          <a:xfrm>
            <a:off x="8670926" y="3231090"/>
            <a:ext cx="4250152" cy="369332"/>
          </a:xfrm>
          <a:prstGeom prst="rect">
            <a:avLst/>
          </a:prstGeom>
          <a:noFill/>
        </p:spPr>
        <p:txBody>
          <a:bodyPr wrap="square" rtlCol="0">
            <a:spAutoFit/>
          </a:bodyPr>
          <a:lstStyle/>
          <a:p>
            <a:r>
              <a:rPr lang="en-US" sz="1800">
                <a:solidFill>
                  <a:schemeClr val="tx2"/>
                </a:solidFill>
              </a:rPr>
              <a:t>Spectra Logic </a:t>
            </a:r>
          </a:p>
        </p:txBody>
      </p:sp>
      <p:sp>
        <p:nvSpPr>
          <p:cNvPr id="4" name="Rectangle 3">
            <a:extLst>
              <a:ext uri="{FF2B5EF4-FFF2-40B4-BE49-F238E27FC236}">
                <a16:creationId xmlns:a16="http://schemas.microsoft.com/office/drawing/2014/main" id="{F452FF9E-E53D-E408-8561-64A8193482D3}"/>
              </a:ext>
            </a:extLst>
          </p:cNvPr>
          <p:cNvSpPr/>
          <p:nvPr userDrawn="1"/>
        </p:nvSpPr>
        <p:spPr>
          <a:xfrm>
            <a:off x="0" y="8843264"/>
            <a:ext cx="910364" cy="91033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41"/>
          </a:p>
        </p:txBody>
      </p:sp>
      <p:sp>
        <p:nvSpPr>
          <p:cNvPr id="5" name="Rectangle: Top Corners Rounded 4">
            <a:extLst>
              <a:ext uri="{FF2B5EF4-FFF2-40B4-BE49-F238E27FC236}">
                <a16:creationId xmlns:a16="http://schemas.microsoft.com/office/drawing/2014/main" id="{AE10C8F4-01D4-E049-20F0-5E10EED22FD8}"/>
              </a:ext>
            </a:extLst>
          </p:cNvPr>
          <p:cNvSpPr/>
          <p:nvPr userDrawn="1"/>
        </p:nvSpPr>
        <p:spPr>
          <a:xfrm>
            <a:off x="910364" y="1233714"/>
            <a:ext cx="6441906" cy="8519886"/>
          </a:xfrm>
          <a:prstGeom prst="round2SameRect">
            <a:avLst/>
          </a:prstGeom>
          <a:blipFill dpi="0" rotWithShape="0">
            <a:blip r:embed="rId2" cstate="hqprint">
              <a:extLst>
                <a:ext uri="{28A0092B-C50C-407E-A947-70E740481C1C}">
                  <a14:useLocalDpi xmlns:a14="http://schemas.microsoft.com/office/drawing/2010/main"/>
                </a:ext>
              </a:extLst>
            </a:blip>
            <a:srcRect/>
            <a:stretch>
              <a:fillRect/>
            </a:stretch>
          </a:blip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Tree>
    <p:extLst>
      <p:ext uri="{BB962C8B-B14F-4D97-AF65-F5344CB8AC3E}">
        <p14:creationId xmlns:p14="http://schemas.microsoft.com/office/powerpoint/2010/main" val="284040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itle - Small List - Thin Photo Left Insert">
    <p:bg>
      <p:bgPr>
        <a:solidFill>
          <a:schemeClr val="bg1"/>
        </a:solidFill>
        <a:effectLst/>
      </p:bgPr>
    </p:bg>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DCF5C78B-EF3C-7622-59CC-7040C4A38B0F}"/>
              </a:ext>
            </a:extLst>
          </p:cNvPr>
          <p:cNvSpPr>
            <a:spLocks noGrp="1"/>
          </p:cNvSpPr>
          <p:nvPr>
            <p:ph type="body" sz="quarter" idx="11" hasCustomPrompt="1"/>
          </p:nvPr>
        </p:nvSpPr>
        <p:spPr>
          <a:xfrm>
            <a:off x="8669338" y="5418138"/>
            <a:ext cx="7804150" cy="3360737"/>
          </a:xfrm>
        </p:spPr>
        <p:txBody>
          <a:bodyPr/>
          <a:lstStyle>
            <a:lvl1pPr marL="342900" indent="-342900">
              <a:buFont typeface="Arial" panose="020B0604020202020204" pitchFamily="34" charset="0"/>
              <a:buChar char="•"/>
              <a:defRPr/>
            </a:lvl1pPr>
          </a:lstStyle>
          <a:p>
            <a:pPr lvl="0"/>
            <a:r>
              <a:rPr lang="en-US"/>
              <a:t>Text</a:t>
            </a:r>
          </a:p>
          <a:p>
            <a:pPr lvl="1"/>
            <a:r>
              <a:rPr lang="en-US"/>
              <a:t>Second level</a:t>
            </a:r>
          </a:p>
          <a:p>
            <a:pPr lvl="2"/>
            <a:r>
              <a:rPr lang="en-US"/>
              <a:t>Third level</a:t>
            </a:r>
          </a:p>
          <a:p>
            <a:pPr lvl="3"/>
            <a:r>
              <a:rPr lang="en-US"/>
              <a:t>Fourth level</a:t>
            </a:r>
          </a:p>
          <a:p>
            <a:pPr lvl="4"/>
            <a:r>
              <a:rPr lang="en-US"/>
              <a:t>Fifth level</a:t>
            </a:r>
            <a:endParaRPr lang="en-IE"/>
          </a:p>
        </p:txBody>
      </p:sp>
      <p:sp>
        <p:nvSpPr>
          <p:cNvPr id="10" name="Title 1"/>
          <p:cNvSpPr>
            <a:spLocks noGrp="1"/>
          </p:cNvSpPr>
          <p:nvPr>
            <p:ph type="title" hasCustomPrompt="1"/>
          </p:nvPr>
        </p:nvSpPr>
        <p:spPr>
          <a:xfrm>
            <a:off x="8670926" y="3594384"/>
            <a:ext cx="7803118" cy="1553350"/>
          </a:xfrm>
        </p:spPr>
        <p:txBody>
          <a:bodyPr>
            <a:normAutofit/>
          </a:bodyPr>
          <a:lstStyle>
            <a:lvl1pPr>
              <a:lnSpc>
                <a:spcPct val="100000"/>
              </a:lnSpc>
              <a:defRPr sz="3600" b="1">
                <a:latin typeface="+mj-lt"/>
                <a:cs typeface="Arial" panose="020B0604020202020204" pitchFamily="34" charset="0"/>
              </a:defRPr>
            </a:lvl1pPr>
          </a:lstStyle>
          <a:p>
            <a:r>
              <a:rPr lang="en-US"/>
              <a:t>Title – Two Lines Max</a:t>
            </a:r>
          </a:p>
        </p:txBody>
      </p:sp>
      <p:sp>
        <p:nvSpPr>
          <p:cNvPr id="3" name="Picture Placeholder 2">
            <a:extLst>
              <a:ext uri="{FF2B5EF4-FFF2-40B4-BE49-F238E27FC236}">
                <a16:creationId xmlns:a16="http://schemas.microsoft.com/office/drawing/2014/main" id="{718EC1BD-C619-857F-4D5F-F131DA1E9107}"/>
              </a:ext>
            </a:extLst>
          </p:cNvPr>
          <p:cNvSpPr>
            <a:spLocks noGrp="1"/>
          </p:cNvSpPr>
          <p:nvPr>
            <p:ph type="pic" sz="quarter" idx="10" hasCustomPrompt="1"/>
          </p:nvPr>
        </p:nvSpPr>
        <p:spPr>
          <a:xfrm>
            <a:off x="910364" y="1233714"/>
            <a:ext cx="6422154" cy="8519886"/>
          </a:xfrm>
          <a:prstGeom prst="round2SameRect">
            <a:avLst>
              <a:gd name="adj1" fmla="val 15737"/>
              <a:gd name="adj2" fmla="val 0"/>
            </a:avLst>
          </a:prstGeom>
          <a:effectLst>
            <a:outerShdw blurRad="50800" dist="38100" dir="2700000" algn="tl" rotWithShape="0">
              <a:prstClr val="black">
                <a:alpha val="40000"/>
              </a:prstClr>
            </a:outerShdw>
          </a:effectLst>
        </p:spPr>
        <p:txBody>
          <a:bodyPr tIns="822960" anchor="t"/>
          <a:lstStyle>
            <a:lvl1pPr marL="0" indent="0" algn="ctr">
              <a:buNone/>
              <a:defRPr/>
            </a:lvl1pPr>
          </a:lstStyle>
          <a:p>
            <a:r>
              <a:rPr lang="en-US"/>
              <a:t>To Insert Photo Click Icon Below</a:t>
            </a:r>
          </a:p>
        </p:txBody>
      </p:sp>
      <p:sp>
        <p:nvSpPr>
          <p:cNvPr id="2" name="TextBox 1">
            <a:extLst>
              <a:ext uri="{FF2B5EF4-FFF2-40B4-BE49-F238E27FC236}">
                <a16:creationId xmlns:a16="http://schemas.microsoft.com/office/drawing/2014/main" id="{2B909295-ADBE-2DD3-1B70-6D0820A65FF7}"/>
              </a:ext>
            </a:extLst>
          </p:cNvPr>
          <p:cNvSpPr txBox="1"/>
          <p:nvPr userDrawn="1"/>
        </p:nvSpPr>
        <p:spPr>
          <a:xfrm>
            <a:off x="8670926" y="3231090"/>
            <a:ext cx="4250152" cy="369332"/>
          </a:xfrm>
          <a:prstGeom prst="rect">
            <a:avLst/>
          </a:prstGeom>
          <a:noFill/>
        </p:spPr>
        <p:txBody>
          <a:bodyPr wrap="square" rtlCol="0">
            <a:spAutoFit/>
          </a:bodyPr>
          <a:lstStyle/>
          <a:p>
            <a:r>
              <a:rPr lang="en-US" sz="1800">
                <a:solidFill>
                  <a:schemeClr val="tx2"/>
                </a:solidFill>
              </a:rPr>
              <a:t>Spectra Logic </a:t>
            </a:r>
          </a:p>
        </p:txBody>
      </p:sp>
      <p:sp>
        <p:nvSpPr>
          <p:cNvPr id="4" name="Rectangle 3">
            <a:extLst>
              <a:ext uri="{FF2B5EF4-FFF2-40B4-BE49-F238E27FC236}">
                <a16:creationId xmlns:a16="http://schemas.microsoft.com/office/drawing/2014/main" id="{F452FF9E-E53D-E408-8561-64A8193482D3}"/>
              </a:ext>
            </a:extLst>
          </p:cNvPr>
          <p:cNvSpPr/>
          <p:nvPr userDrawn="1"/>
        </p:nvSpPr>
        <p:spPr>
          <a:xfrm>
            <a:off x="0" y="8843264"/>
            <a:ext cx="910364" cy="91033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41"/>
          </a:p>
        </p:txBody>
      </p:sp>
      <p:pic>
        <p:nvPicPr>
          <p:cNvPr id="5" name="Graphic 4">
            <a:extLst>
              <a:ext uri="{FF2B5EF4-FFF2-40B4-BE49-F238E27FC236}">
                <a16:creationId xmlns:a16="http://schemas.microsoft.com/office/drawing/2014/main" id="{47392DA6-F208-16A8-E18A-8F1ECD73A8F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4094461" y="8689058"/>
            <a:ext cx="2452009" cy="786352"/>
          </a:xfrm>
          <a:prstGeom prst="rect">
            <a:avLst/>
          </a:prstGeom>
        </p:spPr>
      </p:pic>
    </p:spTree>
    <p:extLst>
      <p:ext uri="{BB962C8B-B14F-4D97-AF65-F5344CB8AC3E}">
        <p14:creationId xmlns:p14="http://schemas.microsoft.com/office/powerpoint/2010/main" val="4169682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 Single Box Left - Full Image Right">
    <p:bg>
      <p:bgPr>
        <a:solidFill>
          <a:schemeClr val="bg1"/>
        </a:solidFill>
        <a:effectLst/>
      </p:bgPr>
    </p:bg>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910365" y="780288"/>
            <a:ext cx="7758974" cy="1040384"/>
          </a:xfrm>
        </p:spPr>
        <p:txBody>
          <a:bodyPr>
            <a:normAutofit/>
          </a:bodyPr>
          <a:lstStyle>
            <a:lvl1pPr>
              <a:lnSpc>
                <a:spcPct val="100000"/>
              </a:lnSpc>
              <a:defRPr sz="3600" b="1">
                <a:latin typeface="+mj-lt"/>
                <a:cs typeface="Arial" panose="020B0604020202020204" pitchFamily="34" charset="0"/>
              </a:defRPr>
            </a:lvl1pPr>
          </a:lstStyle>
          <a:p>
            <a:r>
              <a:rPr lang="en-US"/>
              <a:t>Title</a:t>
            </a:r>
          </a:p>
        </p:txBody>
      </p:sp>
      <p:sp>
        <p:nvSpPr>
          <p:cNvPr id="11" name="Content Placeholder 2"/>
          <p:cNvSpPr>
            <a:spLocks noGrp="1"/>
          </p:cNvSpPr>
          <p:nvPr>
            <p:ph idx="1" hasCustomPrompt="1"/>
          </p:nvPr>
        </p:nvSpPr>
        <p:spPr>
          <a:xfrm>
            <a:off x="910364" y="2275840"/>
            <a:ext cx="7758974" cy="6502401"/>
          </a:xfrm>
        </p:spPr>
        <p:txBody>
          <a:bodyPr>
            <a:normAutofit/>
          </a:bodyPr>
          <a:lstStyle>
            <a:lvl1pPr marL="342900" indent="-342900">
              <a:lnSpc>
                <a:spcPct val="100000"/>
              </a:lnSpc>
              <a:buFont typeface="Arial" panose="020B0604020202020204" pitchFamily="34" charset="0"/>
              <a:buChar char="•"/>
              <a:defRPr sz="2400" baseline="0">
                <a:latin typeface="+mn-lt"/>
                <a:cs typeface="Arial" panose="020B0604020202020204" pitchFamily="34" charset="0"/>
              </a:defRPr>
            </a:lvl1pPr>
            <a:lvl2pPr marL="795338" indent="-323850">
              <a:lnSpc>
                <a:spcPct val="100000"/>
              </a:lnSpc>
              <a:defRPr sz="2000">
                <a:latin typeface="+mn-lt"/>
                <a:cs typeface="Arial" panose="020B0604020202020204" pitchFamily="34" charset="0"/>
              </a:defRPr>
            </a:lvl2pPr>
            <a:lvl3pPr marL="1377950" indent="-323850">
              <a:defRPr sz="1600">
                <a:latin typeface="+mn-lt"/>
                <a:cs typeface="Arial" panose="020B0604020202020204" pitchFamily="34" charset="0"/>
              </a:defRPr>
            </a:lvl3pPr>
            <a:lvl4pPr>
              <a:defRPr sz="1991">
                <a:latin typeface="+mn-lt"/>
                <a:cs typeface="Arial" panose="020B0604020202020204" pitchFamily="34" charset="0"/>
              </a:defRPr>
            </a:lvl4pPr>
            <a:lvl5pPr>
              <a:defRPr sz="1707">
                <a:latin typeface="+mn-lt"/>
                <a:cs typeface="Arial" panose="020B0604020202020204" pitchFamily="34" charset="0"/>
              </a:defRPr>
            </a:lvl5pPr>
          </a:lstStyle>
          <a:p>
            <a:pPr lvl="0"/>
            <a:r>
              <a:rPr lang="en-US"/>
              <a:t>Text</a:t>
            </a:r>
          </a:p>
          <a:p>
            <a:pPr lvl="1"/>
            <a:r>
              <a:rPr lang="en-US"/>
              <a:t>Second Level</a:t>
            </a:r>
          </a:p>
          <a:p>
            <a:pPr lvl="2"/>
            <a:r>
              <a:rPr lang="en-US"/>
              <a:t>Third Level</a:t>
            </a:r>
          </a:p>
        </p:txBody>
      </p:sp>
      <p:pic>
        <p:nvPicPr>
          <p:cNvPr id="3" name="Graphic 2">
            <a:extLst>
              <a:ext uri="{FF2B5EF4-FFF2-40B4-BE49-F238E27FC236}">
                <a16:creationId xmlns:a16="http://schemas.microsoft.com/office/drawing/2014/main" id="{AAA11A27-DEF1-8785-2BA4-D80AFE6717E2}"/>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93793" y="8689058"/>
            <a:ext cx="2452009" cy="786352"/>
          </a:xfrm>
          <a:prstGeom prst="rect">
            <a:avLst/>
          </a:prstGeom>
        </p:spPr>
      </p:pic>
      <p:sp>
        <p:nvSpPr>
          <p:cNvPr id="6" name="Rectangle: Diagonal Corners Rounded 5">
            <a:extLst>
              <a:ext uri="{FF2B5EF4-FFF2-40B4-BE49-F238E27FC236}">
                <a16:creationId xmlns:a16="http://schemas.microsoft.com/office/drawing/2014/main" id="{E2C63192-63C6-4167-8B20-AC5C9C589FE9}"/>
              </a:ext>
            </a:extLst>
          </p:cNvPr>
          <p:cNvSpPr/>
          <p:nvPr userDrawn="1"/>
        </p:nvSpPr>
        <p:spPr>
          <a:xfrm>
            <a:off x="9342675" y="0"/>
            <a:ext cx="7997588" cy="9753600"/>
          </a:xfrm>
          <a:prstGeom prst="round2Diag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49645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 Cover Slide 6">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sp>
        <p:nvSpPr>
          <p:cNvPr id="9" name="Title 1"/>
          <p:cNvSpPr>
            <a:spLocks noGrp="1"/>
          </p:cNvSpPr>
          <p:nvPr>
            <p:ph type="ctrTitle" hasCustomPrompt="1"/>
          </p:nvPr>
        </p:nvSpPr>
        <p:spPr>
          <a:xfrm>
            <a:off x="910364" y="2271463"/>
            <a:ext cx="9103638" cy="2605336"/>
          </a:xfrm>
        </p:spPr>
        <p:txBody>
          <a:bodyPr anchor="t">
            <a:noAutofit/>
          </a:bodyPr>
          <a:lstStyle>
            <a:lvl1pPr algn="l">
              <a:lnSpc>
                <a:spcPct val="100000"/>
              </a:lnSpc>
              <a:defRPr sz="4800" b="1">
                <a:solidFill>
                  <a:schemeClr val="bg1"/>
                </a:solidFill>
                <a:effectLst>
                  <a:outerShdw blurRad="38100" dist="38100" dir="2700000" algn="tl">
                    <a:srgbClr val="000000">
                      <a:alpha val="43137"/>
                    </a:srgbClr>
                  </a:outerShdw>
                </a:effectLst>
                <a:latin typeface="+mn-lt"/>
                <a:cs typeface="Arial" panose="020B0604020202020204" pitchFamily="34" charset="0"/>
              </a:defRPr>
            </a:lvl1pPr>
          </a:lstStyle>
          <a:p>
            <a:r>
              <a:rPr lang="en-US"/>
              <a:t>Title</a:t>
            </a:r>
          </a:p>
        </p:txBody>
      </p:sp>
      <p:sp>
        <p:nvSpPr>
          <p:cNvPr id="10" name="Subtitle 2"/>
          <p:cNvSpPr>
            <a:spLocks noGrp="1"/>
          </p:cNvSpPr>
          <p:nvPr>
            <p:ph type="subTitle" idx="1" hasCustomPrompt="1"/>
          </p:nvPr>
        </p:nvSpPr>
        <p:spPr>
          <a:xfrm>
            <a:off x="910364" y="6177281"/>
            <a:ext cx="9103638" cy="1284419"/>
          </a:xfrm>
        </p:spPr>
        <p:txBody>
          <a:bodyPr>
            <a:noAutofit/>
          </a:bodyPr>
          <a:lstStyle>
            <a:lvl1pPr marL="0" indent="0" algn="l">
              <a:lnSpc>
                <a:spcPct val="100000"/>
              </a:lnSpc>
              <a:buNone/>
              <a:defRPr sz="3200">
                <a:solidFill>
                  <a:schemeClr val="bg1"/>
                </a:solidFill>
                <a:latin typeface="+mn-lt"/>
                <a:cs typeface="Arial" panose="020B0604020202020204" pitchFamily="34" charset="0"/>
              </a:defRPr>
            </a:lvl1pPr>
            <a:lvl2pPr marL="650230" indent="0" algn="ctr">
              <a:buNone/>
              <a:defRPr sz="2844"/>
            </a:lvl2pPr>
            <a:lvl3pPr marL="1300460" indent="0" algn="ctr">
              <a:buNone/>
              <a:defRPr sz="2560"/>
            </a:lvl3pPr>
            <a:lvl4pPr marL="1950690" indent="0" algn="ctr">
              <a:buNone/>
              <a:defRPr sz="2276"/>
            </a:lvl4pPr>
            <a:lvl5pPr marL="2600919" indent="0" algn="ctr">
              <a:buNone/>
              <a:defRPr sz="2276"/>
            </a:lvl5pPr>
            <a:lvl6pPr marL="3251149" indent="0" algn="ctr">
              <a:buNone/>
              <a:defRPr sz="2276"/>
            </a:lvl6pPr>
            <a:lvl7pPr marL="3901379" indent="0" algn="ctr">
              <a:buNone/>
              <a:defRPr sz="2276"/>
            </a:lvl7pPr>
            <a:lvl8pPr marL="4551609" indent="0" algn="ctr">
              <a:buNone/>
              <a:defRPr sz="2276"/>
            </a:lvl8pPr>
            <a:lvl9pPr marL="5201839" indent="0" algn="ctr">
              <a:buNone/>
              <a:defRPr sz="2276"/>
            </a:lvl9pPr>
          </a:lstStyle>
          <a:p>
            <a:r>
              <a:rPr lang="en-US"/>
              <a:t>Subtitle</a:t>
            </a:r>
          </a:p>
        </p:txBody>
      </p:sp>
      <p:pic>
        <p:nvPicPr>
          <p:cNvPr id="4" name="Graphic 3">
            <a:extLst>
              <a:ext uri="{FF2B5EF4-FFF2-40B4-BE49-F238E27FC236}">
                <a16:creationId xmlns:a16="http://schemas.microsoft.com/office/drawing/2014/main" id="{10875970-E41D-72B3-3769-FC94F597C690}"/>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6991234" y="8223748"/>
            <a:ext cx="3357793" cy="1076868"/>
          </a:xfrm>
          <a:prstGeom prst="rect">
            <a:avLst/>
          </a:prstGeom>
        </p:spPr>
      </p:pic>
      <p:sp>
        <p:nvSpPr>
          <p:cNvPr id="6" name="Text Placeholder 5">
            <a:extLst>
              <a:ext uri="{FF2B5EF4-FFF2-40B4-BE49-F238E27FC236}">
                <a16:creationId xmlns:a16="http://schemas.microsoft.com/office/drawing/2014/main" id="{AB5D2BC0-6581-E434-666A-652A7E57E31D}"/>
              </a:ext>
            </a:extLst>
          </p:cNvPr>
          <p:cNvSpPr>
            <a:spLocks noGrp="1"/>
          </p:cNvSpPr>
          <p:nvPr>
            <p:ph type="body" sz="quarter" idx="10" hasCustomPrompt="1"/>
          </p:nvPr>
        </p:nvSpPr>
        <p:spPr>
          <a:xfrm>
            <a:off x="909638" y="7607808"/>
            <a:ext cx="5737225" cy="768350"/>
          </a:xfrm>
        </p:spPr>
        <p:txBody>
          <a:bodyPr/>
          <a:lstStyle>
            <a:lvl1pPr marL="0" indent="0">
              <a:buNone/>
              <a:defRPr sz="1800">
                <a:solidFill>
                  <a:schemeClr val="bg1"/>
                </a:solidFill>
                <a:effectLst>
                  <a:outerShdw blurRad="38100" dist="38100" dir="2700000" algn="tl">
                    <a:srgbClr val="000000">
                      <a:alpha val="43137"/>
                    </a:srgbClr>
                  </a:outerShdw>
                </a:effectLst>
              </a:defRPr>
            </a:lvl1pPr>
          </a:lstStyle>
          <a:p>
            <a:pPr lvl="0"/>
            <a:r>
              <a:rPr lang="en-US"/>
              <a:t>Date</a:t>
            </a:r>
            <a:endParaRPr lang="en-IE"/>
          </a:p>
        </p:txBody>
      </p:sp>
    </p:spTree>
    <p:extLst>
      <p:ext uri="{BB962C8B-B14F-4D97-AF65-F5344CB8AC3E}">
        <p14:creationId xmlns:p14="http://schemas.microsoft.com/office/powerpoint/2010/main" val="3595954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itle - Single Box Left - Full Image Right">
    <p:bg>
      <p:bgPr>
        <a:solidFill>
          <a:schemeClr val="bg1"/>
        </a:solidFill>
        <a:effectLst/>
      </p:bgPr>
    </p:bg>
    <p:spTree>
      <p:nvGrpSpPr>
        <p:cNvPr id="1" name=""/>
        <p:cNvGrpSpPr/>
        <p:nvPr/>
      </p:nvGrpSpPr>
      <p:grpSpPr>
        <a:xfrm>
          <a:off x="0" y="0"/>
          <a:ext cx="0" cy="0"/>
          <a:chOff x="0" y="0"/>
          <a:chExt cx="0" cy="0"/>
        </a:xfrm>
      </p:grpSpPr>
      <p:sp>
        <p:nvSpPr>
          <p:cNvPr id="2" name="Rectangle: Diagonal Corners Rounded 1">
            <a:extLst>
              <a:ext uri="{FF2B5EF4-FFF2-40B4-BE49-F238E27FC236}">
                <a16:creationId xmlns:a16="http://schemas.microsoft.com/office/drawing/2014/main" id="{80887143-2938-D193-62BC-16F56FF61FE0}"/>
              </a:ext>
            </a:extLst>
          </p:cNvPr>
          <p:cNvSpPr/>
          <p:nvPr userDrawn="1"/>
        </p:nvSpPr>
        <p:spPr>
          <a:xfrm>
            <a:off x="9344970" y="0"/>
            <a:ext cx="7995293" cy="9753600"/>
          </a:xfrm>
          <a:prstGeom prst="round2DiagRect">
            <a:avLst>
              <a:gd name="adj1" fmla="val 0"/>
              <a:gd name="adj2" fmla="val 20695"/>
            </a:avLst>
          </a:prstGeom>
          <a:blipFill>
            <a:blip r:embed="rId2"/>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0" name="Title 1"/>
          <p:cNvSpPr>
            <a:spLocks noGrp="1"/>
          </p:cNvSpPr>
          <p:nvPr>
            <p:ph type="title" hasCustomPrompt="1"/>
          </p:nvPr>
        </p:nvSpPr>
        <p:spPr>
          <a:xfrm>
            <a:off x="910365" y="780288"/>
            <a:ext cx="7758974" cy="1040384"/>
          </a:xfrm>
        </p:spPr>
        <p:txBody>
          <a:bodyPr>
            <a:normAutofit/>
          </a:bodyPr>
          <a:lstStyle>
            <a:lvl1pPr>
              <a:lnSpc>
                <a:spcPct val="100000"/>
              </a:lnSpc>
              <a:defRPr sz="3600" b="1">
                <a:latin typeface="+mj-lt"/>
                <a:cs typeface="Arial" panose="020B0604020202020204" pitchFamily="34" charset="0"/>
              </a:defRPr>
            </a:lvl1pPr>
          </a:lstStyle>
          <a:p>
            <a:r>
              <a:rPr lang="en-US"/>
              <a:t>Title</a:t>
            </a:r>
          </a:p>
        </p:txBody>
      </p:sp>
      <p:sp>
        <p:nvSpPr>
          <p:cNvPr id="11" name="Content Placeholder 2"/>
          <p:cNvSpPr>
            <a:spLocks noGrp="1"/>
          </p:cNvSpPr>
          <p:nvPr>
            <p:ph idx="1" hasCustomPrompt="1"/>
          </p:nvPr>
        </p:nvSpPr>
        <p:spPr>
          <a:xfrm>
            <a:off x="910364" y="2275840"/>
            <a:ext cx="7758974" cy="6502401"/>
          </a:xfrm>
        </p:spPr>
        <p:txBody>
          <a:bodyPr>
            <a:normAutofit/>
          </a:bodyPr>
          <a:lstStyle>
            <a:lvl1pPr marL="342900" indent="-342900">
              <a:lnSpc>
                <a:spcPct val="100000"/>
              </a:lnSpc>
              <a:buFont typeface="Arial" panose="020B0604020202020204" pitchFamily="34" charset="0"/>
              <a:buChar char="•"/>
              <a:defRPr sz="2400" baseline="0">
                <a:latin typeface="+mn-lt"/>
                <a:cs typeface="Arial" panose="020B0604020202020204" pitchFamily="34" charset="0"/>
              </a:defRPr>
            </a:lvl1pPr>
            <a:lvl2pPr marL="795338" indent="-323850">
              <a:lnSpc>
                <a:spcPct val="100000"/>
              </a:lnSpc>
              <a:defRPr sz="2000">
                <a:latin typeface="+mn-lt"/>
                <a:cs typeface="Arial" panose="020B0604020202020204" pitchFamily="34" charset="0"/>
              </a:defRPr>
            </a:lvl2pPr>
            <a:lvl3pPr marL="1377950" indent="-323850">
              <a:defRPr sz="1600">
                <a:latin typeface="+mn-lt"/>
                <a:cs typeface="Arial" panose="020B0604020202020204" pitchFamily="34" charset="0"/>
              </a:defRPr>
            </a:lvl3pPr>
            <a:lvl4pPr>
              <a:defRPr sz="1991">
                <a:latin typeface="+mn-lt"/>
                <a:cs typeface="Arial" panose="020B0604020202020204" pitchFamily="34" charset="0"/>
              </a:defRPr>
            </a:lvl4pPr>
            <a:lvl5pPr>
              <a:defRPr sz="1707">
                <a:latin typeface="+mn-lt"/>
                <a:cs typeface="Arial" panose="020B0604020202020204" pitchFamily="34" charset="0"/>
              </a:defRPr>
            </a:lvl5pPr>
          </a:lstStyle>
          <a:p>
            <a:pPr lvl="0"/>
            <a:r>
              <a:rPr lang="en-US"/>
              <a:t>Text</a:t>
            </a:r>
          </a:p>
          <a:p>
            <a:pPr lvl="1"/>
            <a:r>
              <a:rPr lang="en-US"/>
              <a:t>Second Level</a:t>
            </a:r>
          </a:p>
          <a:p>
            <a:pPr lvl="2"/>
            <a:r>
              <a:rPr lang="en-US"/>
              <a:t>Third Level</a:t>
            </a:r>
          </a:p>
        </p:txBody>
      </p:sp>
      <p:pic>
        <p:nvPicPr>
          <p:cNvPr id="3" name="Graphic 2">
            <a:extLst>
              <a:ext uri="{FF2B5EF4-FFF2-40B4-BE49-F238E27FC236}">
                <a16:creationId xmlns:a16="http://schemas.microsoft.com/office/drawing/2014/main" id="{AAA11A27-DEF1-8785-2BA4-D80AFE6717E2}"/>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93793" y="8689058"/>
            <a:ext cx="2452009" cy="786352"/>
          </a:xfrm>
          <a:prstGeom prst="rect">
            <a:avLst/>
          </a:prstGeom>
        </p:spPr>
      </p:pic>
    </p:spTree>
    <p:extLst>
      <p:ext uri="{BB962C8B-B14F-4D97-AF65-F5344CB8AC3E}">
        <p14:creationId xmlns:p14="http://schemas.microsoft.com/office/powerpoint/2010/main" val="914486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itle - Single Box Left - Full Image Right - Insert">
    <p:bg>
      <p:bgPr>
        <a:solidFill>
          <a:schemeClr val="bg1"/>
        </a:solid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F50E45E-9705-298A-833B-529116083B2C}"/>
              </a:ext>
            </a:extLst>
          </p:cNvPr>
          <p:cNvSpPr>
            <a:spLocks noGrp="1"/>
          </p:cNvSpPr>
          <p:nvPr>
            <p:ph type="body" sz="quarter" idx="11" hasCustomPrompt="1"/>
          </p:nvPr>
        </p:nvSpPr>
        <p:spPr>
          <a:xfrm>
            <a:off x="909638" y="2276475"/>
            <a:ext cx="7759700" cy="6502400"/>
          </a:xfrm>
        </p:spPr>
        <p:txBody>
          <a:bodyPr/>
          <a:lstStyle>
            <a:lvl1pPr marL="342900" indent="-342900">
              <a:buFont typeface="Arial" panose="020B0604020202020204" pitchFamily="34" charset="0"/>
              <a:buChar char="•"/>
              <a:defRPr/>
            </a:lvl1pPr>
          </a:lstStyle>
          <a:p>
            <a:pPr lvl="0"/>
            <a:r>
              <a:rPr lang="en-US"/>
              <a:t>Text</a:t>
            </a:r>
          </a:p>
          <a:p>
            <a:pPr lvl="1"/>
            <a:r>
              <a:rPr lang="en-US"/>
              <a:t>Second level</a:t>
            </a:r>
          </a:p>
          <a:p>
            <a:pPr lvl="2"/>
            <a:r>
              <a:rPr lang="en-US"/>
              <a:t>Third level</a:t>
            </a:r>
          </a:p>
          <a:p>
            <a:pPr lvl="3"/>
            <a:r>
              <a:rPr lang="en-US"/>
              <a:t>Fourth level</a:t>
            </a:r>
          </a:p>
          <a:p>
            <a:pPr lvl="4"/>
            <a:r>
              <a:rPr lang="en-US"/>
              <a:t>Fifth level</a:t>
            </a:r>
            <a:endParaRPr lang="en-IE"/>
          </a:p>
        </p:txBody>
      </p:sp>
      <p:sp>
        <p:nvSpPr>
          <p:cNvPr id="10" name="Title 1"/>
          <p:cNvSpPr>
            <a:spLocks noGrp="1"/>
          </p:cNvSpPr>
          <p:nvPr>
            <p:ph type="title" hasCustomPrompt="1"/>
          </p:nvPr>
        </p:nvSpPr>
        <p:spPr>
          <a:xfrm>
            <a:off x="910365" y="780288"/>
            <a:ext cx="7760560" cy="1040384"/>
          </a:xfrm>
        </p:spPr>
        <p:txBody>
          <a:bodyPr>
            <a:normAutofit/>
          </a:bodyPr>
          <a:lstStyle>
            <a:lvl1pPr>
              <a:lnSpc>
                <a:spcPct val="100000"/>
              </a:lnSpc>
              <a:defRPr sz="3600" b="1">
                <a:latin typeface="+mj-lt"/>
                <a:cs typeface="Arial" panose="020B0604020202020204" pitchFamily="34" charset="0"/>
              </a:defRPr>
            </a:lvl1pPr>
          </a:lstStyle>
          <a:p>
            <a:r>
              <a:rPr lang="en-US"/>
              <a:t>Title</a:t>
            </a:r>
          </a:p>
        </p:txBody>
      </p:sp>
      <p:sp>
        <p:nvSpPr>
          <p:cNvPr id="3" name="Picture Placeholder 2">
            <a:extLst>
              <a:ext uri="{FF2B5EF4-FFF2-40B4-BE49-F238E27FC236}">
                <a16:creationId xmlns:a16="http://schemas.microsoft.com/office/drawing/2014/main" id="{718EC1BD-C619-857F-4D5F-F131DA1E9107}"/>
              </a:ext>
            </a:extLst>
          </p:cNvPr>
          <p:cNvSpPr>
            <a:spLocks noGrp="1"/>
          </p:cNvSpPr>
          <p:nvPr>
            <p:ph type="pic" sz="quarter" idx="10" hasCustomPrompt="1"/>
          </p:nvPr>
        </p:nvSpPr>
        <p:spPr>
          <a:xfrm>
            <a:off x="9363742" y="0"/>
            <a:ext cx="7983746" cy="9753600"/>
          </a:xfrm>
          <a:prstGeom prst="round1Rect">
            <a:avLst/>
          </a:prstGeom>
          <a:effectLst>
            <a:outerShdw blurRad="50800" dist="38100" dir="10800000" algn="r" rotWithShape="0">
              <a:prstClr val="black">
                <a:alpha val="40000"/>
              </a:prstClr>
            </a:outerShdw>
          </a:effectLst>
        </p:spPr>
        <p:txBody>
          <a:bodyPr tIns="2103120" anchor="t"/>
          <a:lstStyle>
            <a:lvl1pPr marL="0" indent="0" algn="ctr">
              <a:buNone/>
              <a:defRPr sz="2800"/>
            </a:lvl1pPr>
          </a:lstStyle>
          <a:p>
            <a:r>
              <a:rPr lang="en-US"/>
              <a:t>Click on the icon to insert a photo</a:t>
            </a:r>
          </a:p>
        </p:txBody>
      </p:sp>
      <p:pic>
        <p:nvPicPr>
          <p:cNvPr id="2" name="Graphic 1">
            <a:extLst>
              <a:ext uri="{FF2B5EF4-FFF2-40B4-BE49-F238E27FC236}">
                <a16:creationId xmlns:a16="http://schemas.microsoft.com/office/drawing/2014/main" id="{BBD03139-A807-C4AC-5279-B25E3C27227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93793" y="8689058"/>
            <a:ext cx="2452009" cy="786352"/>
          </a:xfrm>
          <a:prstGeom prst="rect">
            <a:avLst/>
          </a:prstGeom>
        </p:spPr>
      </p:pic>
    </p:spTree>
    <p:extLst>
      <p:ext uri="{BB962C8B-B14F-4D97-AF65-F5344CB8AC3E}">
        <p14:creationId xmlns:p14="http://schemas.microsoft.com/office/powerpoint/2010/main" val="664889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Title - Single Box Left - Full Image Left">
    <p:bg>
      <p:bgPr>
        <a:solidFill>
          <a:schemeClr val="bg1"/>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A96784F-F1C8-8C5B-11F1-57CFFAB7FE52}"/>
              </a:ext>
            </a:extLst>
          </p:cNvPr>
          <p:cNvSpPr>
            <a:spLocks noGrp="1"/>
          </p:cNvSpPr>
          <p:nvPr>
            <p:ph type="body" sz="quarter" idx="10" hasCustomPrompt="1"/>
          </p:nvPr>
        </p:nvSpPr>
        <p:spPr>
          <a:xfrm>
            <a:off x="8667750" y="2276475"/>
            <a:ext cx="7821613" cy="5965825"/>
          </a:xfrm>
        </p:spPr>
        <p:txBody>
          <a:bodyPr/>
          <a:lstStyle>
            <a:lvl1pPr marL="342900" indent="-342900">
              <a:buFont typeface="Arial" panose="020B0604020202020204" pitchFamily="34" charset="0"/>
              <a:buChar char="•"/>
              <a:defRPr/>
            </a:lvl1pPr>
          </a:lstStyle>
          <a:p>
            <a:pPr lvl="0"/>
            <a:r>
              <a:rPr lang="en-US"/>
              <a:t>Text</a:t>
            </a:r>
          </a:p>
          <a:p>
            <a:pPr lvl="1"/>
            <a:r>
              <a:rPr lang="en-US"/>
              <a:t>Second level</a:t>
            </a:r>
          </a:p>
          <a:p>
            <a:pPr lvl="2"/>
            <a:r>
              <a:rPr lang="en-US"/>
              <a:t>Third level</a:t>
            </a:r>
          </a:p>
          <a:p>
            <a:pPr lvl="3"/>
            <a:r>
              <a:rPr lang="en-US"/>
              <a:t>Fourth level</a:t>
            </a:r>
          </a:p>
          <a:p>
            <a:pPr lvl="4"/>
            <a:r>
              <a:rPr lang="en-US"/>
              <a:t>Fifth level</a:t>
            </a:r>
            <a:endParaRPr lang="en-IE"/>
          </a:p>
        </p:txBody>
      </p:sp>
      <p:sp>
        <p:nvSpPr>
          <p:cNvPr id="5" name="Title 1"/>
          <p:cNvSpPr>
            <a:spLocks noGrp="1"/>
          </p:cNvSpPr>
          <p:nvPr>
            <p:ph type="title" hasCustomPrompt="1"/>
          </p:nvPr>
        </p:nvSpPr>
        <p:spPr>
          <a:xfrm>
            <a:off x="8668512" y="780288"/>
            <a:ext cx="7759768" cy="1040384"/>
          </a:xfrm>
        </p:spPr>
        <p:txBody>
          <a:bodyPr>
            <a:noAutofit/>
          </a:bodyPr>
          <a:lstStyle>
            <a:lvl1pPr>
              <a:lnSpc>
                <a:spcPct val="100000"/>
              </a:lnSpc>
              <a:defRPr sz="3600" b="1">
                <a:latin typeface="+mj-lt"/>
                <a:cs typeface="Arial" panose="020B0604020202020204" pitchFamily="34" charset="0"/>
              </a:defRPr>
            </a:lvl1pPr>
          </a:lstStyle>
          <a:p>
            <a:r>
              <a:rPr lang="en-US"/>
              <a:t>Title</a:t>
            </a:r>
          </a:p>
        </p:txBody>
      </p:sp>
      <p:sp>
        <p:nvSpPr>
          <p:cNvPr id="3" name="Rectangle: Diagonal Corners Rounded 2">
            <a:extLst>
              <a:ext uri="{FF2B5EF4-FFF2-40B4-BE49-F238E27FC236}">
                <a16:creationId xmlns:a16="http://schemas.microsoft.com/office/drawing/2014/main" id="{B917DF9F-4C35-FC5D-0E3D-3C990C3828CF}"/>
              </a:ext>
            </a:extLst>
          </p:cNvPr>
          <p:cNvSpPr/>
          <p:nvPr userDrawn="1"/>
        </p:nvSpPr>
        <p:spPr>
          <a:xfrm>
            <a:off x="0" y="0"/>
            <a:ext cx="8004230" cy="9753600"/>
          </a:xfrm>
          <a:prstGeom prst="round2DiagRect">
            <a:avLst/>
          </a:prstGeom>
          <a:blipFill>
            <a:blip r:embed="rId2"/>
            <a:stretch>
              <a:fillRect/>
            </a:stretch>
          </a:blipFill>
          <a:ln w="603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2" name="Graphic 1">
            <a:extLst>
              <a:ext uri="{FF2B5EF4-FFF2-40B4-BE49-F238E27FC236}">
                <a16:creationId xmlns:a16="http://schemas.microsoft.com/office/drawing/2014/main" id="{EE29957E-28A1-DEA9-35F4-A875AEB98FAC}"/>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4094461" y="8689058"/>
            <a:ext cx="2452009" cy="786352"/>
          </a:xfrm>
          <a:prstGeom prst="rect">
            <a:avLst/>
          </a:prstGeom>
        </p:spPr>
      </p:pic>
    </p:spTree>
    <p:extLst>
      <p:ext uri="{BB962C8B-B14F-4D97-AF65-F5344CB8AC3E}">
        <p14:creationId xmlns:p14="http://schemas.microsoft.com/office/powerpoint/2010/main" val="824184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Title - Single Box Left - Full Image Right Insert">
    <p:bg>
      <p:bgPr>
        <a:solidFill>
          <a:schemeClr val="bg1"/>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9A080B6-8E0E-4567-B4FC-A65414911718}"/>
              </a:ext>
            </a:extLst>
          </p:cNvPr>
          <p:cNvSpPr>
            <a:spLocks noGrp="1"/>
          </p:cNvSpPr>
          <p:nvPr>
            <p:ph type="body" sz="quarter" idx="11" hasCustomPrompt="1"/>
          </p:nvPr>
        </p:nvSpPr>
        <p:spPr>
          <a:xfrm>
            <a:off x="8669338" y="2276475"/>
            <a:ext cx="7821612" cy="5965825"/>
          </a:xfrm>
        </p:spPr>
        <p:txBody>
          <a:bodyPr/>
          <a:lstStyle>
            <a:lvl1pPr marL="342900" indent="-342900">
              <a:buFont typeface="Arial" panose="020B0604020202020204" pitchFamily="34" charset="0"/>
              <a:buChar char="•"/>
              <a:defRPr/>
            </a:lvl1pPr>
          </a:lstStyle>
          <a:p>
            <a:pPr lvl="0"/>
            <a:r>
              <a:rPr lang="en-US"/>
              <a:t>Text</a:t>
            </a:r>
          </a:p>
          <a:p>
            <a:pPr lvl="1"/>
            <a:r>
              <a:rPr lang="en-US"/>
              <a:t>Second level</a:t>
            </a:r>
          </a:p>
          <a:p>
            <a:pPr lvl="2"/>
            <a:r>
              <a:rPr lang="en-US"/>
              <a:t>Third level</a:t>
            </a:r>
          </a:p>
          <a:p>
            <a:pPr lvl="3"/>
            <a:r>
              <a:rPr lang="en-US"/>
              <a:t>Fourth level</a:t>
            </a:r>
          </a:p>
          <a:p>
            <a:pPr lvl="4"/>
            <a:r>
              <a:rPr lang="en-US"/>
              <a:t>Fifth level</a:t>
            </a:r>
            <a:endParaRPr lang="en-IE"/>
          </a:p>
        </p:txBody>
      </p:sp>
      <p:sp>
        <p:nvSpPr>
          <p:cNvPr id="5" name="Title 1"/>
          <p:cNvSpPr>
            <a:spLocks noGrp="1"/>
          </p:cNvSpPr>
          <p:nvPr>
            <p:ph type="title" hasCustomPrompt="1"/>
          </p:nvPr>
        </p:nvSpPr>
        <p:spPr>
          <a:xfrm>
            <a:off x="8670133" y="780288"/>
            <a:ext cx="7759768" cy="1040384"/>
          </a:xfrm>
        </p:spPr>
        <p:txBody>
          <a:bodyPr>
            <a:noAutofit/>
          </a:bodyPr>
          <a:lstStyle>
            <a:lvl1pPr>
              <a:lnSpc>
                <a:spcPct val="100000"/>
              </a:lnSpc>
              <a:defRPr sz="3600" b="1">
                <a:latin typeface="+mj-lt"/>
                <a:cs typeface="Arial" panose="020B0604020202020204" pitchFamily="34" charset="0"/>
              </a:defRPr>
            </a:lvl1pPr>
          </a:lstStyle>
          <a:p>
            <a:r>
              <a:rPr lang="en-US"/>
              <a:t>Title</a:t>
            </a:r>
          </a:p>
        </p:txBody>
      </p:sp>
      <p:sp>
        <p:nvSpPr>
          <p:cNvPr id="2" name="Picture Placeholder 2">
            <a:extLst>
              <a:ext uri="{FF2B5EF4-FFF2-40B4-BE49-F238E27FC236}">
                <a16:creationId xmlns:a16="http://schemas.microsoft.com/office/drawing/2014/main" id="{1ACBC43C-7B5E-F7DB-1A47-006255ABAC4A}"/>
              </a:ext>
            </a:extLst>
          </p:cNvPr>
          <p:cNvSpPr>
            <a:spLocks noGrp="1"/>
          </p:cNvSpPr>
          <p:nvPr>
            <p:ph type="pic" sz="quarter" idx="10" hasCustomPrompt="1"/>
          </p:nvPr>
        </p:nvSpPr>
        <p:spPr>
          <a:xfrm>
            <a:off x="0" y="0"/>
            <a:ext cx="7983746" cy="9753600"/>
          </a:xfrm>
          <a:prstGeom prst="round2DiagRect">
            <a:avLst/>
          </a:prstGeom>
        </p:spPr>
        <p:txBody>
          <a:bodyPr tIns="1645920" bIns="365760" anchor="t"/>
          <a:lstStyle>
            <a:lvl1pPr marL="0" indent="0" algn="ctr">
              <a:buNone/>
              <a:defRPr sz="2800"/>
            </a:lvl1pPr>
          </a:lstStyle>
          <a:p>
            <a:r>
              <a:rPr lang="en-US"/>
              <a:t>To Insert Photo Click Icon Below</a:t>
            </a:r>
          </a:p>
        </p:txBody>
      </p:sp>
      <p:pic>
        <p:nvPicPr>
          <p:cNvPr id="3" name="Graphic 2">
            <a:extLst>
              <a:ext uri="{FF2B5EF4-FFF2-40B4-BE49-F238E27FC236}">
                <a16:creationId xmlns:a16="http://schemas.microsoft.com/office/drawing/2014/main" id="{52017185-2FAA-DF38-956A-354490F9F6D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4094461" y="8689058"/>
            <a:ext cx="2452009" cy="786352"/>
          </a:xfrm>
          <a:prstGeom prst="rect">
            <a:avLst/>
          </a:prstGeom>
        </p:spPr>
      </p:pic>
    </p:spTree>
    <p:extLst>
      <p:ext uri="{BB962C8B-B14F-4D97-AF65-F5344CB8AC3E}">
        <p14:creationId xmlns:p14="http://schemas.microsoft.com/office/powerpoint/2010/main" val="1075848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1_Title - Single Box Left - Blue Box Right Insert">
    <p:bg>
      <p:bgPr>
        <a:solidFill>
          <a:schemeClr val="bg1"/>
        </a:solidFill>
        <a:effectLst/>
      </p:bgPr>
    </p:bg>
    <p:spTree>
      <p:nvGrpSpPr>
        <p:cNvPr id="1" name=""/>
        <p:cNvGrpSpPr/>
        <p:nvPr/>
      </p:nvGrpSpPr>
      <p:grpSpPr>
        <a:xfrm>
          <a:off x="0" y="0"/>
          <a:ext cx="0" cy="0"/>
          <a:chOff x="0" y="0"/>
          <a:chExt cx="0" cy="0"/>
        </a:xfrm>
      </p:grpSpPr>
      <p:sp>
        <p:nvSpPr>
          <p:cNvPr id="7" name="Rectangle: Diagonal Corners Rounded 6">
            <a:extLst>
              <a:ext uri="{FF2B5EF4-FFF2-40B4-BE49-F238E27FC236}">
                <a16:creationId xmlns:a16="http://schemas.microsoft.com/office/drawing/2014/main" id="{51C63DB1-05C0-DC1F-7E5D-0DCBFFE3DA9E}"/>
              </a:ext>
            </a:extLst>
          </p:cNvPr>
          <p:cNvSpPr/>
          <p:nvPr userDrawn="1"/>
        </p:nvSpPr>
        <p:spPr>
          <a:xfrm>
            <a:off x="0" y="0"/>
            <a:ext cx="7997588" cy="9753600"/>
          </a:xfrm>
          <a:prstGeom prst="round2Diag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C9A080B6-8E0E-4567-B4FC-A65414911718}"/>
              </a:ext>
            </a:extLst>
          </p:cNvPr>
          <p:cNvSpPr>
            <a:spLocks noGrp="1"/>
          </p:cNvSpPr>
          <p:nvPr>
            <p:ph type="body" sz="quarter" idx="11" hasCustomPrompt="1"/>
          </p:nvPr>
        </p:nvSpPr>
        <p:spPr>
          <a:xfrm>
            <a:off x="8669338" y="2276475"/>
            <a:ext cx="7821612" cy="5965825"/>
          </a:xfrm>
        </p:spPr>
        <p:txBody>
          <a:bodyPr/>
          <a:lstStyle>
            <a:lvl1pPr marL="342900" indent="-342900">
              <a:buFont typeface="Arial" panose="020B0604020202020204" pitchFamily="34" charset="0"/>
              <a:buChar char="•"/>
              <a:defRPr/>
            </a:lvl1pPr>
          </a:lstStyle>
          <a:p>
            <a:pPr lvl="0"/>
            <a:r>
              <a:rPr lang="en-US"/>
              <a:t>Text</a:t>
            </a:r>
          </a:p>
          <a:p>
            <a:pPr lvl="1"/>
            <a:r>
              <a:rPr lang="en-US"/>
              <a:t>Second level</a:t>
            </a:r>
          </a:p>
          <a:p>
            <a:pPr lvl="2"/>
            <a:r>
              <a:rPr lang="en-US"/>
              <a:t>Third level</a:t>
            </a:r>
          </a:p>
          <a:p>
            <a:pPr lvl="3"/>
            <a:r>
              <a:rPr lang="en-US"/>
              <a:t>Fourth level</a:t>
            </a:r>
          </a:p>
          <a:p>
            <a:pPr lvl="4"/>
            <a:r>
              <a:rPr lang="en-US"/>
              <a:t>Fifth level</a:t>
            </a:r>
            <a:endParaRPr lang="en-IE"/>
          </a:p>
        </p:txBody>
      </p:sp>
      <p:sp>
        <p:nvSpPr>
          <p:cNvPr id="5" name="Title 1"/>
          <p:cNvSpPr>
            <a:spLocks noGrp="1"/>
          </p:cNvSpPr>
          <p:nvPr>
            <p:ph type="title" hasCustomPrompt="1"/>
          </p:nvPr>
        </p:nvSpPr>
        <p:spPr>
          <a:xfrm>
            <a:off x="8670133" y="780288"/>
            <a:ext cx="7759768" cy="1040384"/>
          </a:xfrm>
        </p:spPr>
        <p:txBody>
          <a:bodyPr>
            <a:noAutofit/>
          </a:bodyPr>
          <a:lstStyle>
            <a:lvl1pPr>
              <a:lnSpc>
                <a:spcPct val="100000"/>
              </a:lnSpc>
              <a:defRPr sz="3600" b="1">
                <a:latin typeface="+mj-lt"/>
                <a:cs typeface="Arial" panose="020B0604020202020204" pitchFamily="34" charset="0"/>
              </a:defRPr>
            </a:lvl1pPr>
          </a:lstStyle>
          <a:p>
            <a:r>
              <a:rPr lang="en-US"/>
              <a:t>Title</a:t>
            </a:r>
          </a:p>
        </p:txBody>
      </p:sp>
      <p:sp>
        <p:nvSpPr>
          <p:cNvPr id="6" name="Text Placeholder 5">
            <a:extLst>
              <a:ext uri="{FF2B5EF4-FFF2-40B4-BE49-F238E27FC236}">
                <a16:creationId xmlns:a16="http://schemas.microsoft.com/office/drawing/2014/main" id="{8E9F6921-EB7B-E9FA-E272-F8DDF327C0E5}"/>
              </a:ext>
            </a:extLst>
          </p:cNvPr>
          <p:cNvSpPr>
            <a:spLocks noGrp="1"/>
          </p:cNvSpPr>
          <p:nvPr>
            <p:ph type="body" sz="quarter" idx="12"/>
          </p:nvPr>
        </p:nvSpPr>
        <p:spPr>
          <a:xfrm>
            <a:off x="928049" y="2292066"/>
            <a:ext cx="6400800" cy="713898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pic>
        <p:nvPicPr>
          <p:cNvPr id="2" name="Graphic 1">
            <a:extLst>
              <a:ext uri="{FF2B5EF4-FFF2-40B4-BE49-F238E27FC236}">
                <a16:creationId xmlns:a16="http://schemas.microsoft.com/office/drawing/2014/main" id="{B2C2775D-D991-B710-9C1B-06D0867968C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4094461" y="8689058"/>
            <a:ext cx="2452009" cy="786352"/>
          </a:xfrm>
          <a:prstGeom prst="rect">
            <a:avLst/>
          </a:prstGeom>
        </p:spPr>
      </p:pic>
    </p:spTree>
    <p:extLst>
      <p:ext uri="{BB962C8B-B14F-4D97-AF65-F5344CB8AC3E}">
        <p14:creationId xmlns:p14="http://schemas.microsoft.com/office/powerpoint/2010/main" val="275905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2_Title - Single Box Left - Blue Box Right Insert">
    <p:bg>
      <p:bgPr>
        <a:solidFill>
          <a:schemeClr val="bg1"/>
        </a:solidFill>
        <a:effectLst/>
      </p:bgPr>
    </p:bg>
    <p:spTree>
      <p:nvGrpSpPr>
        <p:cNvPr id="1" name=""/>
        <p:cNvGrpSpPr/>
        <p:nvPr/>
      </p:nvGrpSpPr>
      <p:grpSpPr>
        <a:xfrm>
          <a:off x="0" y="0"/>
          <a:ext cx="0" cy="0"/>
          <a:chOff x="0" y="0"/>
          <a:chExt cx="0" cy="0"/>
        </a:xfrm>
      </p:grpSpPr>
      <p:sp>
        <p:nvSpPr>
          <p:cNvPr id="7" name="Rectangle: Diagonal Corners Rounded 6">
            <a:extLst>
              <a:ext uri="{FF2B5EF4-FFF2-40B4-BE49-F238E27FC236}">
                <a16:creationId xmlns:a16="http://schemas.microsoft.com/office/drawing/2014/main" id="{51C63DB1-05C0-DC1F-7E5D-0DCBFFE3DA9E}"/>
              </a:ext>
            </a:extLst>
          </p:cNvPr>
          <p:cNvSpPr/>
          <p:nvPr userDrawn="1"/>
        </p:nvSpPr>
        <p:spPr>
          <a:xfrm>
            <a:off x="0" y="0"/>
            <a:ext cx="7997588" cy="9753600"/>
          </a:xfrm>
          <a:prstGeom prst="round2Diag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C9A080B6-8E0E-4567-B4FC-A65414911718}"/>
              </a:ext>
            </a:extLst>
          </p:cNvPr>
          <p:cNvSpPr>
            <a:spLocks noGrp="1"/>
          </p:cNvSpPr>
          <p:nvPr>
            <p:ph type="body" sz="quarter" idx="11" hasCustomPrompt="1"/>
          </p:nvPr>
        </p:nvSpPr>
        <p:spPr>
          <a:xfrm>
            <a:off x="8669338" y="2276475"/>
            <a:ext cx="7821612" cy="5965825"/>
          </a:xfrm>
        </p:spPr>
        <p:txBody>
          <a:bodyPr/>
          <a:lstStyle>
            <a:lvl1pPr marL="342900" indent="-342900">
              <a:buFont typeface="Arial" panose="020B0604020202020204" pitchFamily="34" charset="0"/>
              <a:buChar char="•"/>
              <a:defRPr/>
            </a:lvl1pPr>
          </a:lstStyle>
          <a:p>
            <a:pPr lvl="0"/>
            <a:r>
              <a:rPr lang="en-US"/>
              <a:t>Text</a:t>
            </a:r>
          </a:p>
          <a:p>
            <a:pPr lvl="1"/>
            <a:r>
              <a:rPr lang="en-US"/>
              <a:t>Second level</a:t>
            </a:r>
          </a:p>
          <a:p>
            <a:pPr lvl="2"/>
            <a:r>
              <a:rPr lang="en-US"/>
              <a:t>Third level</a:t>
            </a:r>
          </a:p>
          <a:p>
            <a:pPr lvl="3"/>
            <a:r>
              <a:rPr lang="en-US"/>
              <a:t>Fourth level</a:t>
            </a:r>
          </a:p>
          <a:p>
            <a:pPr lvl="4"/>
            <a:r>
              <a:rPr lang="en-US"/>
              <a:t>Fifth level</a:t>
            </a:r>
            <a:endParaRPr lang="en-IE"/>
          </a:p>
        </p:txBody>
      </p:sp>
      <p:sp>
        <p:nvSpPr>
          <p:cNvPr id="5" name="Title 1"/>
          <p:cNvSpPr>
            <a:spLocks noGrp="1"/>
          </p:cNvSpPr>
          <p:nvPr>
            <p:ph type="title" hasCustomPrompt="1"/>
          </p:nvPr>
        </p:nvSpPr>
        <p:spPr>
          <a:xfrm>
            <a:off x="8670133" y="780288"/>
            <a:ext cx="7759768" cy="1040384"/>
          </a:xfrm>
        </p:spPr>
        <p:txBody>
          <a:bodyPr>
            <a:noAutofit/>
          </a:bodyPr>
          <a:lstStyle>
            <a:lvl1pPr>
              <a:lnSpc>
                <a:spcPct val="100000"/>
              </a:lnSpc>
              <a:defRPr sz="3600" b="1">
                <a:latin typeface="+mj-lt"/>
                <a:cs typeface="Arial" panose="020B0604020202020204" pitchFamily="34" charset="0"/>
              </a:defRPr>
            </a:lvl1pPr>
          </a:lstStyle>
          <a:p>
            <a:r>
              <a:rPr lang="en-US"/>
              <a:t>Title</a:t>
            </a:r>
          </a:p>
        </p:txBody>
      </p:sp>
      <p:sp>
        <p:nvSpPr>
          <p:cNvPr id="6" name="Text Placeholder 5">
            <a:extLst>
              <a:ext uri="{FF2B5EF4-FFF2-40B4-BE49-F238E27FC236}">
                <a16:creationId xmlns:a16="http://schemas.microsoft.com/office/drawing/2014/main" id="{8E9F6921-EB7B-E9FA-E272-F8DDF327C0E5}"/>
              </a:ext>
            </a:extLst>
          </p:cNvPr>
          <p:cNvSpPr>
            <a:spLocks noGrp="1"/>
          </p:cNvSpPr>
          <p:nvPr>
            <p:ph type="body" sz="quarter" idx="12"/>
          </p:nvPr>
        </p:nvSpPr>
        <p:spPr>
          <a:xfrm>
            <a:off x="928049" y="2292066"/>
            <a:ext cx="6387152" cy="713898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pic>
        <p:nvPicPr>
          <p:cNvPr id="2" name="Graphic 1">
            <a:extLst>
              <a:ext uri="{FF2B5EF4-FFF2-40B4-BE49-F238E27FC236}">
                <a16:creationId xmlns:a16="http://schemas.microsoft.com/office/drawing/2014/main" id="{8F387EB6-7089-C6D7-10FF-12D5BE51EDD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4094461" y="8689058"/>
            <a:ext cx="2452009" cy="786352"/>
          </a:xfrm>
          <a:prstGeom prst="rect">
            <a:avLst/>
          </a:prstGeom>
        </p:spPr>
      </p:pic>
    </p:spTree>
    <p:extLst>
      <p:ext uri="{BB962C8B-B14F-4D97-AF65-F5344CB8AC3E}">
        <p14:creationId xmlns:p14="http://schemas.microsoft.com/office/powerpoint/2010/main" val="3601807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Image Top - Two Box Body">
    <p:bg>
      <p:bgPr>
        <a:solidFill>
          <a:schemeClr val="bg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5F1A1B9-C76F-714D-7A39-0B6943460876}"/>
              </a:ext>
            </a:extLst>
          </p:cNvPr>
          <p:cNvPicPr>
            <a:picLocks noGrp="1" noRot="1" noChangeAspect="1" noMove="1" noResize="1" noEditPoints="1" noAdjustHandles="1" noChangeArrowheads="1" noChangeShapeType="1" noCrop="1"/>
          </p:cNvPicPr>
          <p:nvPr userDrawn="1"/>
        </p:nvPicPr>
        <p:blipFill>
          <a:blip r:embed="rId2" cstate="print">
            <a:extLst>
              <a:ext uri="{28A0092B-C50C-407E-A947-70E740481C1C}">
                <a14:useLocalDpi xmlns:a14="http://schemas.microsoft.com/office/drawing/2010/main"/>
              </a:ext>
            </a:extLst>
          </a:blip>
          <a:srcRect/>
          <a:stretch/>
        </p:blipFill>
        <p:spPr>
          <a:xfrm>
            <a:off x="0" y="0"/>
            <a:ext cx="17340263" cy="7477760"/>
          </a:xfrm>
          <a:prstGeom prst="rect">
            <a:avLst/>
          </a:prstGeom>
          <a:blipFill>
            <a:blip r:embed="rId3"/>
            <a:stretch>
              <a:fillRect/>
            </a:stretch>
          </a:blipFill>
        </p:spPr>
      </p:pic>
      <p:sp>
        <p:nvSpPr>
          <p:cNvPr id="8" name="Rectangle: Top Corners Rounded 7">
            <a:extLst>
              <a:ext uri="{FF2B5EF4-FFF2-40B4-BE49-F238E27FC236}">
                <a16:creationId xmlns:a16="http://schemas.microsoft.com/office/drawing/2014/main" id="{C03D7344-D565-D9DF-9B2C-20CB087E4B82}"/>
              </a:ext>
            </a:extLst>
          </p:cNvPr>
          <p:cNvSpPr>
            <a:spLocks noGrp="1" noRot="1" noMove="1" noResize="1" noEditPoints="1" noAdjustHandles="1" noChangeArrowheads="1" noChangeShapeType="1"/>
          </p:cNvSpPr>
          <p:nvPr userDrawn="1"/>
        </p:nvSpPr>
        <p:spPr>
          <a:xfrm>
            <a:off x="848950" y="4876800"/>
            <a:ext cx="15660425" cy="4876800"/>
          </a:xfrm>
          <a:prstGeom prst="round2SameRect">
            <a:avLst/>
          </a:prstGeom>
          <a:solidFill>
            <a:schemeClr val="bg1"/>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5" name="Text Placeholder 4">
            <a:extLst>
              <a:ext uri="{FF2B5EF4-FFF2-40B4-BE49-F238E27FC236}">
                <a16:creationId xmlns:a16="http://schemas.microsoft.com/office/drawing/2014/main" id="{1235C69A-198E-1161-6128-990F5BDDF0CD}"/>
              </a:ext>
            </a:extLst>
          </p:cNvPr>
          <p:cNvSpPr>
            <a:spLocks noGrp="1"/>
          </p:cNvSpPr>
          <p:nvPr>
            <p:ph type="body" sz="quarter" idx="12" hasCustomPrompt="1"/>
          </p:nvPr>
        </p:nvSpPr>
        <p:spPr>
          <a:xfrm>
            <a:off x="1475424" y="6198953"/>
            <a:ext cx="6510528" cy="2619375"/>
          </a:xfrm>
        </p:spPr>
        <p:txBody>
          <a:bodyPr/>
          <a:lstStyle>
            <a:lvl1pPr marL="342900" indent="-342900">
              <a:buFont typeface="Arial" panose="020B0604020202020204" pitchFamily="34" charset="0"/>
              <a:buChar char="•"/>
              <a:defRPr/>
            </a:lvl1pPr>
            <a:lvl2pPr marL="795338" indent="-323850">
              <a:defRPr/>
            </a:lvl2pPr>
            <a:lvl3pPr marL="1379538" indent="-323850">
              <a:defRPr/>
            </a:lvl3pPr>
          </a:lstStyle>
          <a:p>
            <a:pPr lvl="0"/>
            <a:r>
              <a:rPr lang="en-US"/>
              <a:t>Text</a:t>
            </a:r>
          </a:p>
          <a:p>
            <a:pPr lvl="1"/>
            <a:r>
              <a:rPr lang="en-US"/>
              <a:t>Second Level</a:t>
            </a:r>
          </a:p>
          <a:p>
            <a:pPr lvl="2"/>
            <a:r>
              <a:rPr lang="en-US"/>
              <a:t>Third Level</a:t>
            </a:r>
          </a:p>
        </p:txBody>
      </p:sp>
      <p:sp>
        <p:nvSpPr>
          <p:cNvPr id="7" name="Text Placeholder 6">
            <a:extLst>
              <a:ext uri="{FF2B5EF4-FFF2-40B4-BE49-F238E27FC236}">
                <a16:creationId xmlns:a16="http://schemas.microsoft.com/office/drawing/2014/main" id="{2A126C40-1775-3804-71B6-6792FC8E28FC}"/>
              </a:ext>
            </a:extLst>
          </p:cNvPr>
          <p:cNvSpPr>
            <a:spLocks noGrp="1"/>
          </p:cNvSpPr>
          <p:nvPr>
            <p:ph type="body" sz="quarter" idx="10" hasCustomPrompt="1"/>
          </p:nvPr>
        </p:nvSpPr>
        <p:spPr>
          <a:xfrm>
            <a:off x="1475423" y="5382542"/>
            <a:ext cx="14389226" cy="695051"/>
          </a:xfrm>
        </p:spPr>
        <p:txBody>
          <a:bodyPr/>
          <a:lstStyle>
            <a:lvl1pPr marL="0" indent="0">
              <a:buNone/>
              <a:defRPr sz="3600" b="1">
                <a:solidFill>
                  <a:schemeClr val="accent1"/>
                </a:solidFill>
              </a:defRPr>
            </a:lvl1pPr>
          </a:lstStyle>
          <a:p>
            <a:pPr lvl="0"/>
            <a:r>
              <a:rPr lang="en-US"/>
              <a:t>Text</a:t>
            </a:r>
          </a:p>
        </p:txBody>
      </p:sp>
      <p:sp>
        <p:nvSpPr>
          <p:cNvPr id="4" name="Text Placeholder 3">
            <a:extLst>
              <a:ext uri="{FF2B5EF4-FFF2-40B4-BE49-F238E27FC236}">
                <a16:creationId xmlns:a16="http://schemas.microsoft.com/office/drawing/2014/main" id="{40BDD923-F6E3-4588-DB9F-1A54633A84BD}"/>
              </a:ext>
            </a:extLst>
          </p:cNvPr>
          <p:cNvSpPr>
            <a:spLocks noGrp="1"/>
          </p:cNvSpPr>
          <p:nvPr>
            <p:ph type="body" sz="quarter" idx="11" hasCustomPrompt="1"/>
          </p:nvPr>
        </p:nvSpPr>
        <p:spPr>
          <a:xfrm>
            <a:off x="9354312" y="6199632"/>
            <a:ext cx="6510337" cy="2619375"/>
          </a:xfrm>
        </p:spPr>
        <p:txBody>
          <a:bodyPr/>
          <a:lstStyle>
            <a:lvl1pPr marL="342900" indent="-342900">
              <a:buFont typeface="Arial" panose="020B0604020202020204" pitchFamily="34" charset="0"/>
              <a:buChar char="•"/>
              <a:defRPr sz="2400"/>
            </a:lvl1pPr>
            <a:lvl2pPr marL="798513" indent="-342900">
              <a:buFont typeface="Arial" panose="020B0604020202020204" pitchFamily="34" charset="0"/>
              <a:buChar char="•"/>
              <a:defRPr sz="2000"/>
            </a:lvl2pPr>
            <a:lvl3pPr marL="1379538" indent="-342900">
              <a:buFont typeface="Arial" panose="020B0604020202020204" pitchFamily="34" charset="0"/>
              <a:buChar char="•"/>
              <a:defRPr sz="1800"/>
            </a:lvl3pPr>
            <a:lvl4pPr marL="1950689" indent="0">
              <a:buFont typeface="Arial" panose="020B0604020202020204" pitchFamily="34" charset="0"/>
              <a:buNone/>
              <a:defRPr sz="2400"/>
            </a:lvl4pPr>
            <a:lvl5pPr marL="2600919" indent="0">
              <a:buFont typeface="Arial" panose="020B0604020202020204" pitchFamily="34" charset="0"/>
              <a:buNone/>
              <a:defRPr sz="2400"/>
            </a:lvl5pPr>
          </a:lstStyle>
          <a:p>
            <a:pPr lvl="0"/>
            <a:r>
              <a:rPr lang="en-US"/>
              <a:t>Text</a:t>
            </a:r>
          </a:p>
          <a:p>
            <a:pPr lvl="1"/>
            <a:r>
              <a:rPr lang="en-US"/>
              <a:t>Second Level</a:t>
            </a:r>
          </a:p>
          <a:p>
            <a:pPr lvl="2"/>
            <a:r>
              <a:rPr lang="en-US"/>
              <a:t>Third Level</a:t>
            </a:r>
          </a:p>
        </p:txBody>
      </p:sp>
      <p:pic>
        <p:nvPicPr>
          <p:cNvPr id="6" name="Graphic 5">
            <a:extLst>
              <a:ext uri="{FF2B5EF4-FFF2-40B4-BE49-F238E27FC236}">
                <a16:creationId xmlns:a16="http://schemas.microsoft.com/office/drawing/2014/main" id="{B3C18B19-2837-5B12-3AEF-C4304DCB611D}"/>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834091" y="8939688"/>
            <a:ext cx="1670493" cy="535722"/>
          </a:xfrm>
          <a:prstGeom prst="rect">
            <a:avLst/>
          </a:prstGeom>
        </p:spPr>
      </p:pic>
    </p:spTree>
    <p:extLst>
      <p:ext uri="{BB962C8B-B14F-4D97-AF65-F5344CB8AC3E}">
        <p14:creationId xmlns:p14="http://schemas.microsoft.com/office/powerpoint/2010/main" val="1217764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Image Top - Two Box Body 2">
    <p:bg>
      <p:bgPr>
        <a:solidFill>
          <a:schemeClr val="bg1"/>
        </a:solidFill>
        <a:effectLst/>
      </p:bgPr>
    </p:bg>
    <p:spTree>
      <p:nvGrpSpPr>
        <p:cNvPr id="1" name=""/>
        <p:cNvGrpSpPr/>
        <p:nvPr/>
      </p:nvGrpSpPr>
      <p:grpSpPr>
        <a:xfrm>
          <a:off x="0" y="0"/>
          <a:ext cx="0" cy="0"/>
          <a:chOff x="0" y="0"/>
          <a:chExt cx="0" cy="0"/>
        </a:xfrm>
      </p:grpSpPr>
      <p:pic>
        <p:nvPicPr>
          <p:cNvPr id="4" name="Picture 3" descr="A picture containing landscape, outdoor, cloud, tree&#10;&#10;Description automatically generated">
            <a:extLst>
              <a:ext uri="{FF2B5EF4-FFF2-40B4-BE49-F238E27FC236}">
                <a16:creationId xmlns:a16="http://schemas.microsoft.com/office/drawing/2014/main" id="{CF411A3E-35C2-ECA0-E2F5-1AC4F2F85222}"/>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17340263" cy="7459698"/>
          </a:xfrm>
          <a:prstGeom prst="rect">
            <a:avLst/>
          </a:prstGeom>
          <a:blipFill>
            <a:blip r:embed="rId3"/>
            <a:stretch>
              <a:fillRect/>
            </a:stretch>
          </a:blipFill>
        </p:spPr>
      </p:pic>
      <p:sp>
        <p:nvSpPr>
          <p:cNvPr id="8" name="Rectangle: Top Corners Rounded 7">
            <a:extLst>
              <a:ext uri="{FF2B5EF4-FFF2-40B4-BE49-F238E27FC236}">
                <a16:creationId xmlns:a16="http://schemas.microsoft.com/office/drawing/2014/main" id="{C03D7344-D565-D9DF-9B2C-20CB087E4B82}"/>
              </a:ext>
            </a:extLst>
          </p:cNvPr>
          <p:cNvSpPr>
            <a:spLocks noGrp="1" noRot="1" noMove="1" noResize="1" noEditPoints="1" noAdjustHandles="1" noChangeArrowheads="1" noChangeShapeType="1"/>
          </p:cNvSpPr>
          <p:nvPr userDrawn="1"/>
        </p:nvSpPr>
        <p:spPr>
          <a:xfrm>
            <a:off x="848950" y="4876800"/>
            <a:ext cx="15660425" cy="4876800"/>
          </a:xfrm>
          <a:prstGeom prst="round2SameRect">
            <a:avLst/>
          </a:prstGeom>
          <a:solidFill>
            <a:schemeClr val="bg1"/>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5" name="Text Placeholder 4">
            <a:extLst>
              <a:ext uri="{FF2B5EF4-FFF2-40B4-BE49-F238E27FC236}">
                <a16:creationId xmlns:a16="http://schemas.microsoft.com/office/drawing/2014/main" id="{54797868-C6AE-5403-7277-3AC04B5B75CC}"/>
              </a:ext>
            </a:extLst>
          </p:cNvPr>
          <p:cNvSpPr>
            <a:spLocks noGrp="1"/>
          </p:cNvSpPr>
          <p:nvPr>
            <p:ph type="body" sz="quarter" idx="12" hasCustomPrompt="1"/>
          </p:nvPr>
        </p:nvSpPr>
        <p:spPr>
          <a:xfrm>
            <a:off x="1471613" y="6199188"/>
            <a:ext cx="6510337" cy="2597150"/>
          </a:xfrm>
        </p:spPr>
        <p:txBody>
          <a:bodyPr/>
          <a:lstStyle>
            <a:lvl1pPr marL="342900" indent="-342900">
              <a:buFont typeface="Arial" panose="020B0604020202020204" pitchFamily="34" charset="0"/>
              <a:buChar char="•"/>
              <a:defRPr/>
            </a:lvl1pPr>
            <a:lvl2pPr marL="798513" indent="-323850">
              <a:defRPr/>
            </a:lvl2pPr>
            <a:lvl3pPr marL="1379538" indent="-323850">
              <a:defRPr/>
            </a:lvl3pPr>
          </a:lstStyle>
          <a:p>
            <a:pPr lvl="0"/>
            <a:r>
              <a:rPr lang="en-US"/>
              <a:t>Text</a:t>
            </a:r>
          </a:p>
          <a:p>
            <a:pPr lvl="1"/>
            <a:r>
              <a:rPr lang="en-US"/>
              <a:t>Second Level</a:t>
            </a:r>
          </a:p>
          <a:p>
            <a:pPr lvl="2"/>
            <a:r>
              <a:rPr lang="en-US"/>
              <a:t>Third Level</a:t>
            </a:r>
          </a:p>
        </p:txBody>
      </p:sp>
      <p:sp>
        <p:nvSpPr>
          <p:cNvPr id="7" name="Text Placeholder 6">
            <a:extLst>
              <a:ext uri="{FF2B5EF4-FFF2-40B4-BE49-F238E27FC236}">
                <a16:creationId xmlns:a16="http://schemas.microsoft.com/office/drawing/2014/main" id="{2A126C40-1775-3804-71B6-6792FC8E28FC}"/>
              </a:ext>
            </a:extLst>
          </p:cNvPr>
          <p:cNvSpPr>
            <a:spLocks noGrp="1"/>
          </p:cNvSpPr>
          <p:nvPr>
            <p:ph type="body" sz="quarter" idx="10" hasCustomPrompt="1"/>
          </p:nvPr>
        </p:nvSpPr>
        <p:spPr>
          <a:xfrm>
            <a:off x="1472183" y="5382542"/>
            <a:ext cx="14395455" cy="673296"/>
          </a:xfrm>
        </p:spPr>
        <p:txBody>
          <a:bodyPr/>
          <a:lstStyle>
            <a:lvl1pPr marL="0" indent="0">
              <a:buNone/>
              <a:defRPr sz="3600" b="1">
                <a:solidFill>
                  <a:schemeClr val="accent1"/>
                </a:solidFill>
              </a:defRPr>
            </a:lvl1pPr>
          </a:lstStyle>
          <a:p>
            <a:pPr lvl="0"/>
            <a:r>
              <a:rPr lang="en-US"/>
              <a:t>Text</a:t>
            </a:r>
          </a:p>
        </p:txBody>
      </p:sp>
      <p:sp>
        <p:nvSpPr>
          <p:cNvPr id="11" name="Text Placeholder 10">
            <a:extLst>
              <a:ext uri="{FF2B5EF4-FFF2-40B4-BE49-F238E27FC236}">
                <a16:creationId xmlns:a16="http://schemas.microsoft.com/office/drawing/2014/main" id="{0898019F-1552-A61D-98EF-6FF674F1B747}"/>
              </a:ext>
            </a:extLst>
          </p:cNvPr>
          <p:cNvSpPr>
            <a:spLocks noGrp="1"/>
          </p:cNvSpPr>
          <p:nvPr>
            <p:ph type="body" sz="quarter" idx="11" hasCustomPrompt="1"/>
          </p:nvPr>
        </p:nvSpPr>
        <p:spPr>
          <a:xfrm>
            <a:off x="9357111" y="6199188"/>
            <a:ext cx="6510528" cy="2597150"/>
          </a:xfrm>
        </p:spPr>
        <p:txBody>
          <a:bodyPr/>
          <a:lstStyle>
            <a:lvl1pPr marL="342900" indent="-342900">
              <a:buFont typeface="Arial" panose="020B0604020202020204" pitchFamily="34" charset="0"/>
              <a:buChar char="•"/>
              <a:defRPr/>
            </a:lvl1pPr>
            <a:lvl2pPr marL="798513" indent="-342900">
              <a:buFont typeface="Arial" panose="020B0604020202020204" pitchFamily="34" charset="0"/>
              <a:buChar char="•"/>
              <a:defRPr/>
            </a:lvl2pPr>
            <a:lvl3pPr marL="1379538" indent="-349250">
              <a:buFont typeface="Arial" panose="020B0604020202020204" pitchFamily="34" charset="0"/>
              <a:buChar char="•"/>
              <a:defRPr/>
            </a:lvl3pPr>
            <a:lvl4pPr marL="1950689" indent="0">
              <a:buFontTx/>
              <a:buNone/>
              <a:defRPr/>
            </a:lvl4pPr>
            <a:lvl5pPr marL="2600919" indent="0">
              <a:buFontTx/>
              <a:buNone/>
              <a:defRPr/>
            </a:lvl5pPr>
          </a:lstStyle>
          <a:p>
            <a:pPr lvl="0"/>
            <a:r>
              <a:rPr lang="en-US"/>
              <a:t>Text</a:t>
            </a:r>
          </a:p>
          <a:p>
            <a:pPr lvl="1"/>
            <a:r>
              <a:rPr lang="en-US"/>
              <a:t>Second Level</a:t>
            </a:r>
          </a:p>
          <a:p>
            <a:pPr lvl="2"/>
            <a:r>
              <a:rPr lang="en-US"/>
              <a:t>Third Level</a:t>
            </a:r>
          </a:p>
        </p:txBody>
      </p:sp>
      <p:pic>
        <p:nvPicPr>
          <p:cNvPr id="6" name="Graphic 5">
            <a:extLst>
              <a:ext uri="{FF2B5EF4-FFF2-40B4-BE49-F238E27FC236}">
                <a16:creationId xmlns:a16="http://schemas.microsoft.com/office/drawing/2014/main" id="{5A9FFD57-0728-C94F-959B-DEFCFEB71702}"/>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834091" y="8939688"/>
            <a:ext cx="1670493" cy="535722"/>
          </a:xfrm>
          <a:prstGeom prst="rect">
            <a:avLst/>
          </a:prstGeom>
        </p:spPr>
      </p:pic>
    </p:spTree>
    <p:extLst>
      <p:ext uri="{BB962C8B-B14F-4D97-AF65-F5344CB8AC3E}">
        <p14:creationId xmlns:p14="http://schemas.microsoft.com/office/powerpoint/2010/main" val="837324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Color Top - Two Box Body">
    <p:bg>
      <p:bgPr>
        <a:solidFill>
          <a:schemeClr val="bg1"/>
        </a:solidFill>
        <a:effectLst/>
      </p:bgPr>
    </p:bg>
    <p:spTree>
      <p:nvGrpSpPr>
        <p:cNvPr id="1" name=""/>
        <p:cNvGrpSpPr/>
        <p:nvPr/>
      </p:nvGrpSpPr>
      <p:grpSpPr>
        <a:xfrm>
          <a:off x="0" y="0"/>
          <a:ext cx="0" cy="0"/>
          <a:chOff x="0" y="0"/>
          <a:chExt cx="0" cy="0"/>
        </a:xfrm>
      </p:grpSpPr>
      <p:sp>
        <p:nvSpPr>
          <p:cNvPr id="2" name="Rectangle: Top Corners Rounded 1">
            <a:extLst>
              <a:ext uri="{FF2B5EF4-FFF2-40B4-BE49-F238E27FC236}">
                <a16:creationId xmlns:a16="http://schemas.microsoft.com/office/drawing/2014/main" id="{DC1EB652-D2E3-3EBB-1B3F-DC596A26B969}"/>
              </a:ext>
            </a:extLst>
          </p:cNvPr>
          <p:cNvSpPr/>
          <p:nvPr userDrawn="1"/>
        </p:nvSpPr>
        <p:spPr>
          <a:xfrm rot="10800000">
            <a:off x="-2" y="-1"/>
            <a:ext cx="17340263" cy="3918857"/>
          </a:xfrm>
          <a:prstGeom prst="round2SameRect">
            <a:avLst/>
          </a:prstGeom>
          <a:solidFill>
            <a:schemeClr val="accent5"/>
          </a:solidFill>
          <a:ln>
            <a:noFill/>
          </a:ln>
          <a:effectLst>
            <a:outerShdw blurRad="1054100" dist="1270000" dir="5400000" algn="ctr" rotWithShape="0">
              <a:schemeClr val="accent2">
                <a:alpha val="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 name="Title 1"/>
          <p:cNvSpPr>
            <a:spLocks noGrp="1"/>
          </p:cNvSpPr>
          <p:nvPr>
            <p:ph type="title" hasCustomPrompt="1"/>
          </p:nvPr>
        </p:nvSpPr>
        <p:spPr>
          <a:xfrm>
            <a:off x="2264229" y="1204685"/>
            <a:ext cx="12816113" cy="1857829"/>
          </a:xfrm>
        </p:spPr>
        <p:txBody>
          <a:bodyPr anchor="ctr">
            <a:noAutofit/>
          </a:bodyPr>
          <a:lstStyle>
            <a:lvl1pPr algn="ctr">
              <a:lnSpc>
                <a:spcPct val="100000"/>
              </a:lnSpc>
              <a:defRPr sz="3600" b="1">
                <a:solidFill>
                  <a:schemeClr val="bg1"/>
                </a:solidFill>
                <a:latin typeface="+mj-lt"/>
                <a:cs typeface="Arial" panose="020B0604020202020204" pitchFamily="34" charset="0"/>
              </a:defRPr>
            </a:lvl1pPr>
          </a:lstStyle>
          <a:p>
            <a:r>
              <a:rPr lang="en-US"/>
              <a:t>Title</a:t>
            </a:r>
          </a:p>
        </p:txBody>
      </p:sp>
      <p:sp>
        <p:nvSpPr>
          <p:cNvPr id="7" name="Text Placeholder 6">
            <a:extLst>
              <a:ext uri="{FF2B5EF4-FFF2-40B4-BE49-F238E27FC236}">
                <a16:creationId xmlns:a16="http://schemas.microsoft.com/office/drawing/2014/main" id="{2A126C40-1775-3804-71B6-6792FC8E28FC}"/>
              </a:ext>
            </a:extLst>
          </p:cNvPr>
          <p:cNvSpPr>
            <a:spLocks noGrp="1"/>
          </p:cNvSpPr>
          <p:nvPr>
            <p:ph type="body" sz="quarter" idx="10" hasCustomPrompt="1"/>
          </p:nvPr>
        </p:nvSpPr>
        <p:spPr>
          <a:xfrm>
            <a:off x="5012333" y="592828"/>
            <a:ext cx="7310296" cy="415431"/>
          </a:xfrm>
        </p:spPr>
        <p:txBody>
          <a:bodyPr/>
          <a:lstStyle>
            <a:lvl1pPr marL="0" indent="0" algn="ctr">
              <a:buNone/>
              <a:defRPr sz="2400">
                <a:solidFill>
                  <a:schemeClr val="bg1"/>
                </a:solidFill>
              </a:defRPr>
            </a:lvl1pPr>
          </a:lstStyle>
          <a:p>
            <a:pPr lvl="0"/>
            <a:r>
              <a:rPr lang="en-US"/>
              <a:t>Text</a:t>
            </a:r>
          </a:p>
        </p:txBody>
      </p:sp>
      <p:sp>
        <p:nvSpPr>
          <p:cNvPr id="8" name="Text Placeholder 7">
            <a:extLst>
              <a:ext uri="{FF2B5EF4-FFF2-40B4-BE49-F238E27FC236}">
                <a16:creationId xmlns:a16="http://schemas.microsoft.com/office/drawing/2014/main" id="{D875332F-7CF1-49C5-5577-808E9B07C522}"/>
              </a:ext>
            </a:extLst>
          </p:cNvPr>
          <p:cNvSpPr>
            <a:spLocks noGrp="1"/>
          </p:cNvSpPr>
          <p:nvPr>
            <p:ph type="body" sz="quarter" idx="12" hasCustomPrompt="1"/>
          </p:nvPr>
        </p:nvSpPr>
        <p:spPr>
          <a:xfrm>
            <a:off x="1279525" y="4511675"/>
            <a:ext cx="6478588" cy="4037013"/>
          </a:xfrm>
        </p:spPr>
        <p:txBody>
          <a:bodyPr/>
          <a:lstStyle>
            <a:lvl1pPr marL="342900" indent="-342900">
              <a:buFont typeface="Arial" panose="020B0604020202020204" pitchFamily="34" charset="0"/>
              <a:buChar char="•"/>
              <a:defRPr/>
            </a:lvl1pPr>
            <a:lvl2pPr marL="798513" indent="-323850">
              <a:defRPr/>
            </a:lvl2pPr>
            <a:lvl3pPr marL="1379538" indent="-323850">
              <a:defRPr/>
            </a:lvl3pPr>
          </a:lstStyle>
          <a:p>
            <a:pPr lvl="0"/>
            <a:r>
              <a:rPr lang="en-US"/>
              <a:t>Text</a:t>
            </a:r>
          </a:p>
          <a:p>
            <a:pPr lvl="1"/>
            <a:r>
              <a:rPr lang="en-US"/>
              <a:t>Second Level</a:t>
            </a:r>
          </a:p>
          <a:p>
            <a:pPr lvl="2"/>
            <a:r>
              <a:rPr lang="en-US"/>
              <a:t>Third Level</a:t>
            </a:r>
          </a:p>
        </p:txBody>
      </p:sp>
      <p:sp>
        <p:nvSpPr>
          <p:cNvPr id="10" name="Text Placeholder 9">
            <a:extLst>
              <a:ext uri="{FF2B5EF4-FFF2-40B4-BE49-F238E27FC236}">
                <a16:creationId xmlns:a16="http://schemas.microsoft.com/office/drawing/2014/main" id="{72B58CFF-AA79-7409-7D6F-CB9D749EA4FA}"/>
              </a:ext>
            </a:extLst>
          </p:cNvPr>
          <p:cNvSpPr>
            <a:spLocks noGrp="1"/>
          </p:cNvSpPr>
          <p:nvPr>
            <p:ph type="body" sz="quarter" idx="13" hasCustomPrompt="1"/>
          </p:nvPr>
        </p:nvSpPr>
        <p:spPr>
          <a:xfrm>
            <a:off x="9582150" y="4511675"/>
            <a:ext cx="6456363" cy="4037013"/>
          </a:xfrm>
        </p:spPr>
        <p:txBody>
          <a:bodyPr/>
          <a:lstStyle>
            <a:lvl1pPr marL="342900" indent="-342900">
              <a:buFont typeface="Arial" panose="020B0604020202020204" pitchFamily="34" charset="0"/>
              <a:buChar char="•"/>
              <a:defRPr/>
            </a:lvl1pPr>
            <a:lvl2pPr marL="798513" indent="-323850">
              <a:defRPr/>
            </a:lvl2pPr>
            <a:lvl3pPr marL="1379538" indent="-323850">
              <a:defRPr/>
            </a:lvl3pPr>
          </a:lstStyle>
          <a:p>
            <a:pPr lvl="0"/>
            <a:r>
              <a:rPr lang="en-US"/>
              <a:t>Text</a:t>
            </a:r>
          </a:p>
          <a:p>
            <a:pPr lvl="1"/>
            <a:r>
              <a:rPr lang="en-US"/>
              <a:t>Second Level</a:t>
            </a:r>
          </a:p>
          <a:p>
            <a:pPr lvl="2"/>
            <a:r>
              <a:rPr lang="en-US"/>
              <a:t>Third Level</a:t>
            </a:r>
          </a:p>
        </p:txBody>
      </p:sp>
      <p:pic>
        <p:nvPicPr>
          <p:cNvPr id="11" name="Graphic 10">
            <a:extLst>
              <a:ext uri="{FF2B5EF4-FFF2-40B4-BE49-F238E27FC236}">
                <a16:creationId xmlns:a16="http://schemas.microsoft.com/office/drawing/2014/main" id="{F2BA5FBC-ADD0-4665-6E3B-C584A7793C3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4091" y="8939688"/>
            <a:ext cx="1670493" cy="535722"/>
          </a:xfrm>
          <a:prstGeom prst="rect">
            <a:avLst/>
          </a:prstGeom>
        </p:spPr>
      </p:pic>
      <p:cxnSp>
        <p:nvCxnSpPr>
          <p:cNvPr id="5" name="Straight Connector 4">
            <a:extLst>
              <a:ext uri="{FF2B5EF4-FFF2-40B4-BE49-F238E27FC236}">
                <a16:creationId xmlns:a16="http://schemas.microsoft.com/office/drawing/2014/main" id="{D507EDF2-B502-BAB2-B5B4-950A717D4EB3}"/>
              </a:ext>
            </a:extLst>
          </p:cNvPr>
          <p:cNvCxnSpPr/>
          <p:nvPr userDrawn="1"/>
        </p:nvCxnSpPr>
        <p:spPr>
          <a:xfrm>
            <a:off x="8670131" y="4511675"/>
            <a:ext cx="0" cy="4037013"/>
          </a:xfrm>
          <a:prstGeom prst="line">
            <a:avLst/>
          </a:prstGeom>
          <a:ln w="3175">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67549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1_Color Top - Two Box Body">
    <p:bg>
      <p:bgPr>
        <a:solidFill>
          <a:schemeClr val="bg1"/>
        </a:solidFill>
        <a:effectLst/>
      </p:bgPr>
    </p:bg>
    <p:spTree>
      <p:nvGrpSpPr>
        <p:cNvPr id="1" name=""/>
        <p:cNvGrpSpPr/>
        <p:nvPr/>
      </p:nvGrpSpPr>
      <p:grpSpPr>
        <a:xfrm>
          <a:off x="0" y="0"/>
          <a:ext cx="0" cy="0"/>
          <a:chOff x="0" y="0"/>
          <a:chExt cx="0" cy="0"/>
        </a:xfrm>
      </p:grpSpPr>
      <p:sp>
        <p:nvSpPr>
          <p:cNvPr id="2" name="Rectangle: Top Corners Rounded 1">
            <a:extLst>
              <a:ext uri="{FF2B5EF4-FFF2-40B4-BE49-F238E27FC236}">
                <a16:creationId xmlns:a16="http://schemas.microsoft.com/office/drawing/2014/main" id="{DC1EB652-D2E3-3EBB-1B3F-DC596A26B969}"/>
              </a:ext>
            </a:extLst>
          </p:cNvPr>
          <p:cNvSpPr/>
          <p:nvPr userDrawn="1"/>
        </p:nvSpPr>
        <p:spPr>
          <a:xfrm rot="10800000">
            <a:off x="-2" y="-1"/>
            <a:ext cx="17340263" cy="3918857"/>
          </a:xfrm>
          <a:prstGeom prst="round2SameRect">
            <a:avLst/>
          </a:prstGeom>
          <a:solidFill>
            <a:schemeClr val="accent2"/>
          </a:solidFill>
          <a:ln>
            <a:noFill/>
          </a:ln>
          <a:effectLst>
            <a:outerShdw blurRad="1054100" dist="1270000" dir="5400000" algn="ctr" rotWithShape="0">
              <a:schemeClr val="accent2">
                <a:alpha val="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p:cNvSpPr>
            <a:spLocks noGrp="1"/>
          </p:cNvSpPr>
          <p:nvPr>
            <p:ph type="title" hasCustomPrompt="1"/>
          </p:nvPr>
        </p:nvSpPr>
        <p:spPr>
          <a:xfrm>
            <a:off x="2264229" y="1204685"/>
            <a:ext cx="12816113" cy="1857829"/>
          </a:xfrm>
        </p:spPr>
        <p:txBody>
          <a:bodyPr anchor="ctr">
            <a:noAutofit/>
          </a:bodyPr>
          <a:lstStyle>
            <a:lvl1pPr algn="ctr">
              <a:lnSpc>
                <a:spcPct val="100000"/>
              </a:lnSpc>
              <a:defRPr sz="3600" b="1">
                <a:solidFill>
                  <a:schemeClr val="bg1"/>
                </a:solidFill>
                <a:latin typeface="+mj-lt"/>
                <a:cs typeface="Arial" panose="020B0604020202020204" pitchFamily="34" charset="0"/>
              </a:defRPr>
            </a:lvl1pPr>
          </a:lstStyle>
          <a:p>
            <a:r>
              <a:rPr lang="en-US"/>
              <a:t>Title</a:t>
            </a:r>
          </a:p>
        </p:txBody>
      </p:sp>
      <p:sp>
        <p:nvSpPr>
          <p:cNvPr id="7" name="Text Placeholder 6">
            <a:extLst>
              <a:ext uri="{FF2B5EF4-FFF2-40B4-BE49-F238E27FC236}">
                <a16:creationId xmlns:a16="http://schemas.microsoft.com/office/drawing/2014/main" id="{2A126C40-1775-3804-71B6-6792FC8E28FC}"/>
              </a:ext>
            </a:extLst>
          </p:cNvPr>
          <p:cNvSpPr>
            <a:spLocks noGrp="1"/>
          </p:cNvSpPr>
          <p:nvPr>
            <p:ph type="body" sz="quarter" idx="10" hasCustomPrompt="1"/>
          </p:nvPr>
        </p:nvSpPr>
        <p:spPr>
          <a:xfrm>
            <a:off x="5012333" y="592828"/>
            <a:ext cx="7310296" cy="415431"/>
          </a:xfrm>
        </p:spPr>
        <p:txBody>
          <a:bodyPr/>
          <a:lstStyle>
            <a:lvl1pPr marL="0" indent="0" algn="ctr">
              <a:buNone/>
              <a:defRPr sz="2400">
                <a:solidFill>
                  <a:schemeClr val="bg1"/>
                </a:solidFill>
              </a:defRPr>
            </a:lvl1pPr>
          </a:lstStyle>
          <a:p>
            <a:pPr lvl="0"/>
            <a:r>
              <a:rPr lang="en-US"/>
              <a:t>Text</a:t>
            </a:r>
          </a:p>
        </p:txBody>
      </p:sp>
      <p:sp>
        <p:nvSpPr>
          <p:cNvPr id="8" name="Text Placeholder 7">
            <a:extLst>
              <a:ext uri="{FF2B5EF4-FFF2-40B4-BE49-F238E27FC236}">
                <a16:creationId xmlns:a16="http://schemas.microsoft.com/office/drawing/2014/main" id="{D875332F-7CF1-49C5-5577-808E9B07C522}"/>
              </a:ext>
            </a:extLst>
          </p:cNvPr>
          <p:cNvSpPr>
            <a:spLocks noGrp="1"/>
          </p:cNvSpPr>
          <p:nvPr>
            <p:ph type="body" sz="quarter" idx="12" hasCustomPrompt="1"/>
          </p:nvPr>
        </p:nvSpPr>
        <p:spPr>
          <a:xfrm>
            <a:off x="1279525" y="4511675"/>
            <a:ext cx="6478588" cy="4037013"/>
          </a:xfrm>
        </p:spPr>
        <p:txBody>
          <a:bodyPr/>
          <a:lstStyle>
            <a:lvl1pPr marL="342900" indent="-342900">
              <a:buFont typeface="Arial" panose="020B0604020202020204" pitchFamily="34" charset="0"/>
              <a:buChar char="•"/>
              <a:defRPr/>
            </a:lvl1pPr>
            <a:lvl2pPr marL="798513" indent="-323850">
              <a:defRPr/>
            </a:lvl2pPr>
            <a:lvl3pPr marL="1379538" indent="-323850">
              <a:defRPr/>
            </a:lvl3pPr>
          </a:lstStyle>
          <a:p>
            <a:pPr lvl="0"/>
            <a:r>
              <a:rPr lang="en-US"/>
              <a:t>Text</a:t>
            </a:r>
          </a:p>
          <a:p>
            <a:pPr lvl="1"/>
            <a:r>
              <a:rPr lang="en-US"/>
              <a:t>Second Level</a:t>
            </a:r>
          </a:p>
          <a:p>
            <a:pPr lvl="2"/>
            <a:r>
              <a:rPr lang="en-US"/>
              <a:t>Third Level</a:t>
            </a:r>
          </a:p>
        </p:txBody>
      </p:sp>
      <p:sp>
        <p:nvSpPr>
          <p:cNvPr id="10" name="Text Placeholder 9">
            <a:extLst>
              <a:ext uri="{FF2B5EF4-FFF2-40B4-BE49-F238E27FC236}">
                <a16:creationId xmlns:a16="http://schemas.microsoft.com/office/drawing/2014/main" id="{72B58CFF-AA79-7409-7D6F-CB9D749EA4FA}"/>
              </a:ext>
            </a:extLst>
          </p:cNvPr>
          <p:cNvSpPr>
            <a:spLocks noGrp="1"/>
          </p:cNvSpPr>
          <p:nvPr>
            <p:ph type="body" sz="quarter" idx="13" hasCustomPrompt="1"/>
          </p:nvPr>
        </p:nvSpPr>
        <p:spPr>
          <a:xfrm>
            <a:off x="9582150" y="4511675"/>
            <a:ext cx="6456363" cy="4037013"/>
          </a:xfrm>
        </p:spPr>
        <p:txBody>
          <a:bodyPr/>
          <a:lstStyle>
            <a:lvl1pPr marL="342900" indent="-342900">
              <a:buFont typeface="Arial" panose="020B0604020202020204" pitchFamily="34" charset="0"/>
              <a:buChar char="•"/>
              <a:defRPr/>
            </a:lvl1pPr>
            <a:lvl2pPr marL="798513" indent="-323850">
              <a:defRPr/>
            </a:lvl2pPr>
            <a:lvl3pPr marL="1379538" indent="-323850">
              <a:defRPr/>
            </a:lvl3pPr>
          </a:lstStyle>
          <a:p>
            <a:pPr lvl="0"/>
            <a:r>
              <a:rPr lang="en-US"/>
              <a:t>Text</a:t>
            </a:r>
          </a:p>
          <a:p>
            <a:pPr lvl="1"/>
            <a:r>
              <a:rPr lang="en-US"/>
              <a:t>Second Level</a:t>
            </a:r>
          </a:p>
          <a:p>
            <a:pPr lvl="2"/>
            <a:r>
              <a:rPr lang="en-US"/>
              <a:t>Third Level</a:t>
            </a:r>
          </a:p>
        </p:txBody>
      </p:sp>
      <p:pic>
        <p:nvPicPr>
          <p:cNvPr id="4" name="Graphic 3">
            <a:extLst>
              <a:ext uri="{FF2B5EF4-FFF2-40B4-BE49-F238E27FC236}">
                <a16:creationId xmlns:a16="http://schemas.microsoft.com/office/drawing/2014/main" id="{D1305753-9932-E07E-9079-00155FF5E2A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4091" y="8939688"/>
            <a:ext cx="1670493" cy="535722"/>
          </a:xfrm>
          <a:prstGeom prst="rect">
            <a:avLst/>
          </a:prstGeom>
        </p:spPr>
      </p:pic>
      <p:cxnSp>
        <p:nvCxnSpPr>
          <p:cNvPr id="5" name="Straight Connector 4">
            <a:extLst>
              <a:ext uri="{FF2B5EF4-FFF2-40B4-BE49-F238E27FC236}">
                <a16:creationId xmlns:a16="http://schemas.microsoft.com/office/drawing/2014/main" id="{49F2B08D-8BBB-50D7-133D-C689E5C98042}"/>
              </a:ext>
            </a:extLst>
          </p:cNvPr>
          <p:cNvCxnSpPr/>
          <p:nvPr userDrawn="1"/>
        </p:nvCxnSpPr>
        <p:spPr>
          <a:xfrm>
            <a:off x="8670131" y="4511675"/>
            <a:ext cx="0" cy="4037013"/>
          </a:xfrm>
          <a:prstGeom prst="line">
            <a:avLst/>
          </a:prstGeom>
          <a:ln w="3175">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3671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5_ Cover Slide 3">
    <p:bg>
      <p:bgPr>
        <a:blipFill dpi="0" rotWithShape="1">
          <a:blip r:embed="rId2" cstate="screen">
            <a:lum/>
            <a:extLst>
              <a:ext uri="{28A0092B-C50C-407E-A947-70E740481C1C}">
                <a14:useLocalDpi xmlns:a14="http://schemas.microsoft.com/office/drawing/2010/main"/>
              </a:ext>
              <a:ext uri="{837473B0-CC2E-450A-ABE3-18F120FF3D39}">
                <a1611:picAttrSrcUrl xmlns:a1611="http://schemas.microsoft.com/office/drawing/2016/11/main" r:id="rId3"/>
              </a:ext>
            </a:extLst>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8D1CC0B-A2AE-E134-D0A0-40EF5F35B78E}"/>
              </a:ext>
            </a:extLst>
          </p:cNvPr>
          <p:cNvSpPr/>
          <p:nvPr userDrawn="1"/>
        </p:nvSpPr>
        <p:spPr>
          <a:xfrm rot="5400000">
            <a:off x="3793331" y="-3793331"/>
            <a:ext cx="9753602" cy="17340264"/>
          </a:xfrm>
          <a:prstGeom prst="rect">
            <a:avLst/>
          </a:prstGeom>
          <a:gradFill>
            <a:gsLst>
              <a:gs pos="40000">
                <a:schemeClr val="tx1">
                  <a:alpha val="20000"/>
                </a:schemeClr>
              </a:gs>
              <a:gs pos="60000">
                <a:schemeClr val="tx1">
                  <a:alpha val="30000"/>
                </a:schemeClr>
              </a:gs>
              <a:gs pos="80000">
                <a:schemeClr val="tx1">
                  <a:alpha val="40000"/>
                </a:schemeClr>
              </a:gs>
              <a:gs pos="100000">
                <a:schemeClr val="tx1">
                  <a:alpha val="50000"/>
                </a:schemeClr>
              </a:gs>
            </a:gsLst>
            <a:lin ang="5400000" scaled="1"/>
          </a:gra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p:cNvSpPr>
            <a:spLocks noGrp="1"/>
          </p:cNvSpPr>
          <p:nvPr>
            <p:ph type="ctrTitle" hasCustomPrompt="1"/>
          </p:nvPr>
        </p:nvSpPr>
        <p:spPr>
          <a:xfrm>
            <a:off x="910364" y="2271463"/>
            <a:ext cx="9103638" cy="2605336"/>
          </a:xfrm>
        </p:spPr>
        <p:txBody>
          <a:bodyPr anchor="t">
            <a:noAutofit/>
          </a:bodyPr>
          <a:lstStyle>
            <a:lvl1pPr algn="l">
              <a:lnSpc>
                <a:spcPct val="100000"/>
              </a:lnSpc>
              <a:defRPr sz="4800" b="1">
                <a:solidFill>
                  <a:schemeClr val="bg1"/>
                </a:solidFill>
                <a:effectLst>
                  <a:outerShdw blurRad="38100" dist="38100" dir="2700000" algn="tl">
                    <a:srgbClr val="000000">
                      <a:alpha val="43137"/>
                    </a:srgbClr>
                  </a:outerShdw>
                </a:effectLst>
                <a:latin typeface="+mn-lt"/>
                <a:cs typeface="Arial" panose="020B0604020202020204" pitchFamily="34" charset="0"/>
              </a:defRPr>
            </a:lvl1pPr>
          </a:lstStyle>
          <a:p>
            <a:r>
              <a:rPr lang="en-US"/>
              <a:t>Title</a:t>
            </a:r>
          </a:p>
        </p:txBody>
      </p:sp>
      <p:sp>
        <p:nvSpPr>
          <p:cNvPr id="10" name="Subtitle 2"/>
          <p:cNvSpPr>
            <a:spLocks noGrp="1"/>
          </p:cNvSpPr>
          <p:nvPr>
            <p:ph type="subTitle" idx="1" hasCustomPrompt="1"/>
          </p:nvPr>
        </p:nvSpPr>
        <p:spPr>
          <a:xfrm>
            <a:off x="910364" y="6177281"/>
            <a:ext cx="9103638" cy="1284419"/>
          </a:xfrm>
        </p:spPr>
        <p:txBody>
          <a:bodyPr>
            <a:noAutofit/>
          </a:bodyPr>
          <a:lstStyle>
            <a:lvl1pPr marL="0" indent="0" algn="l">
              <a:lnSpc>
                <a:spcPct val="100000"/>
              </a:lnSpc>
              <a:buNone/>
              <a:defRPr sz="3200">
                <a:solidFill>
                  <a:schemeClr val="bg1"/>
                </a:solidFill>
                <a:latin typeface="+mn-lt"/>
                <a:cs typeface="Arial" panose="020B0604020202020204" pitchFamily="34" charset="0"/>
              </a:defRPr>
            </a:lvl1pPr>
            <a:lvl2pPr marL="650230" indent="0" algn="ctr">
              <a:buNone/>
              <a:defRPr sz="2844"/>
            </a:lvl2pPr>
            <a:lvl3pPr marL="1300460" indent="0" algn="ctr">
              <a:buNone/>
              <a:defRPr sz="2560"/>
            </a:lvl3pPr>
            <a:lvl4pPr marL="1950690" indent="0" algn="ctr">
              <a:buNone/>
              <a:defRPr sz="2276"/>
            </a:lvl4pPr>
            <a:lvl5pPr marL="2600919" indent="0" algn="ctr">
              <a:buNone/>
              <a:defRPr sz="2276"/>
            </a:lvl5pPr>
            <a:lvl6pPr marL="3251149" indent="0" algn="ctr">
              <a:buNone/>
              <a:defRPr sz="2276"/>
            </a:lvl6pPr>
            <a:lvl7pPr marL="3901379" indent="0" algn="ctr">
              <a:buNone/>
              <a:defRPr sz="2276"/>
            </a:lvl7pPr>
            <a:lvl8pPr marL="4551609" indent="0" algn="ctr">
              <a:buNone/>
              <a:defRPr sz="2276"/>
            </a:lvl8pPr>
            <a:lvl9pPr marL="5201839" indent="0" algn="ctr">
              <a:buNone/>
              <a:defRPr sz="2276"/>
            </a:lvl9pPr>
          </a:lstStyle>
          <a:p>
            <a:r>
              <a:rPr lang="en-US"/>
              <a:t>Subtitle</a:t>
            </a:r>
          </a:p>
        </p:txBody>
      </p:sp>
      <p:pic>
        <p:nvPicPr>
          <p:cNvPr id="4" name="Graphic 3">
            <a:extLst>
              <a:ext uri="{FF2B5EF4-FFF2-40B4-BE49-F238E27FC236}">
                <a16:creationId xmlns:a16="http://schemas.microsoft.com/office/drawing/2014/main" id="{10875970-E41D-72B3-3769-FC94F597C690}"/>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6991234" y="8223748"/>
            <a:ext cx="3357793" cy="1076868"/>
          </a:xfrm>
          <a:prstGeom prst="rect">
            <a:avLst/>
          </a:prstGeom>
        </p:spPr>
      </p:pic>
      <p:sp>
        <p:nvSpPr>
          <p:cNvPr id="6" name="Text Placeholder 5">
            <a:extLst>
              <a:ext uri="{FF2B5EF4-FFF2-40B4-BE49-F238E27FC236}">
                <a16:creationId xmlns:a16="http://schemas.microsoft.com/office/drawing/2014/main" id="{AB5D2BC0-6581-E434-666A-652A7E57E31D}"/>
              </a:ext>
            </a:extLst>
          </p:cNvPr>
          <p:cNvSpPr>
            <a:spLocks noGrp="1"/>
          </p:cNvSpPr>
          <p:nvPr>
            <p:ph type="body" sz="quarter" idx="10" hasCustomPrompt="1"/>
          </p:nvPr>
        </p:nvSpPr>
        <p:spPr>
          <a:xfrm>
            <a:off x="909638" y="7607808"/>
            <a:ext cx="5737225" cy="768350"/>
          </a:xfrm>
        </p:spPr>
        <p:txBody>
          <a:bodyPr/>
          <a:lstStyle>
            <a:lvl1pPr marL="0" indent="0">
              <a:buNone/>
              <a:defRPr sz="1800">
                <a:solidFill>
                  <a:schemeClr val="bg1"/>
                </a:solidFill>
                <a:effectLst>
                  <a:outerShdw blurRad="38100" dist="38100" dir="2700000" algn="tl">
                    <a:srgbClr val="000000">
                      <a:alpha val="43137"/>
                    </a:srgbClr>
                  </a:outerShdw>
                </a:effectLst>
              </a:defRPr>
            </a:lvl1pPr>
          </a:lstStyle>
          <a:p>
            <a:pPr lvl="0"/>
            <a:r>
              <a:rPr lang="en-US"/>
              <a:t>Date</a:t>
            </a:r>
            <a:endParaRPr lang="en-IE"/>
          </a:p>
        </p:txBody>
      </p:sp>
      <p:sp>
        <p:nvSpPr>
          <p:cNvPr id="11" name="Rectangle 10">
            <a:extLst>
              <a:ext uri="{FF2B5EF4-FFF2-40B4-BE49-F238E27FC236}">
                <a16:creationId xmlns:a16="http://schemas.microsoft.com/office/drawing/2014/main" id="{CD98E77F-A8E6-E2C4-7D03-1AC5C8DE851A}"/>
              </a:ext>
            </a:extLst>
          </p:cNvPr>
          <p:cNvSpPr/>
          <p:nvPr userDrawn="1"/>
        </p:nvSpPr>
        <p:spPr>
          <a:xfrm>
            <a:off x="0" y="0"/>
            <a:ext cx="17340264" cy="457200"/>
          </a:xfrm>
          <a:prstGeom prst="rect">
            <a:avLst/>
          </a:prstGeom>
          <a:gradFill flip="none" rotWithShape="1">
            <a:gsLst>
              <a:gs pos="33000">
                <a:schemeClr val="bg1">
                  <a:alpha val="27000"/>
                </a:schemeClr>
              </a:gs>
              <a:gs pos="66000">
                <a:schemeClr val="accent5">
                  <a:alpha val="30000"/>
                </a:schemeClr>
              </a:gs>
              <a:gs pos="100000">
                <a:schemeClr val="accent5">
                  <a:alpha val="50000"/>
                </a:schemeClr>
              </a:gs>
            </a:gsLst>
            <a:lin ang="0" scaled="1"/>
            <a:tileRect/>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71259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2_Color Top - Two Box Body">
    <p:bg>
      <p:bgPr>
        <a:solidFill>
          <a:schemeClr val="bg1"/>
        </a:solidFill>
        <a:effectLst/>
      </p:bgPr>
    </p:bg>
    <p:spTree>
      <p:nvGrpSpPr>
        <p:cNvPr id="1" name=""/>
        <p:cNvGrpSpPr/>
        <p:nvPr/>
      </p:nvGrpSpPr>
      <p:grpSpPr>
        <a:xfrm>
          <a:off x="0" y="0"/>
          <a:ext cx="0" cy="0"/>
          <a:chOff x="0" y="0"/>
          <a:chExt cx="0" cy="0"/>
        </a:xfrm>
      </p:grpSpPr>
      <p:sp>
        <p:nvSpPr>
          <p:cNvPr id="2" name="Rectangle: Top Corners Rounded 1">
            <a:extLst>
              <a:ext uri="{FF2B5EF4-FFF2-40B4-BE49-F238E27FC236}">
                <a16:creationId xmlns:a16="http://schemas.microsoft.com/office/drawing/2014/main" id="{DC1EB652-D2E3-3EBB-1B3F-DC596A26B969}"/>
              </a:ext>
            </a:extLst>
          </p:cNvPr>
          <p:cNvSpPr/>
          <p:nvPr userDrawn="1"/>
        </p:nvSpPr>
        <p:spPr>
          <a:xfrm rot="10800000">
            <a:off x="-3" y="-1"/>
            <a:ext cx="17340263" cy="2070848"/>
          </a:xfrm>
          <a:prstGeom prst="round2SameRect">
            <a:avLst/>
          </a:prstGeom>
          <a:solidFill>
            <a:schemeClr val="accent5"/>
          </a:solidFill>
          <a:ln>
            <a:noFill/>
          </a:ln>
          <a:effectLst>
            <a:outerShdw blurRad="1054100" dist="1270000" dir="5400000" algn="ctr" rotWithShape="0">
              <a:schemeClr val="accent2">
                <a:alpha val="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 name="Title 1"/>
          <p:cNvSpPr>
            <a:spLocks noGrp="1"/>
          </p:cNvSpPr>
          <p:nvPr>
            <p:ph type="title" hasCustomPrompt="1"/>
          </p:nvPr>
        </p:nvSpPr>
        <p:spPr>
          <a:xfrm>
            <a:off x="2264229" y="577156"/>
            <a:ext cx="12816113" cy="1027527"/>
          </a:xfrm>
        </p:spPr>
        <p:txBody>
          <a:bodyPr anchor="ctr">
            <a:noAutofit/>
          </a:bodyPr>
          <a:lstStyle>
            <a:lvl1pPr algn="ctr">
              <a:lnSpc>
                <a:spcPct val="100000"/>
              </a:lnSpc>
              <a:defRPr sz="3600" b="1">
                <a:solidFill>
                  <a:schemeClr val="bg1"/>
                </a:solidFill>
                <a:latin typeface="+mj-lt"/>
                <a:cs typeface="Arial" panose="020B0604020202020204" pitchFamily="34" charset="0"/>
              </a:defRPr>
            </a:lvl1pPr>
          </a:lstStyle>
          <a:p>
            <a:r>
              <a:rPr lang="en-US"/>
              <a:t>Title</a:t>
            </a:r>
          </a:p>
        </p:txBody>
      </p:sp>
      <p:sp>
        <p:nvSpPr>
          <p:cNvPr id="8" name="Text Placeholder 7">
            <a:extLst>
              <a:ext uri="{FF2B5EF4-FFF2-40B4-BE49-F238E27FC236}">
                <a16:creationId xmlns:a16="http://schemas.microsoft.com/office/drawing/2014/main" id="{D875332F-7CF1-49C5-5577-808E9B07C522}"/>
              </a:ext>
            </a:extLst>
          </p:cNvPr>
          <p:cNvSpPr>
            <a:spLocks noGrp="1"/>
          </p:cNvSpPr>
          <p:nvPr>
            <p:ph type="body" sz="quarter" idx="12" hasCustomPrompt="1"/>
          </p:nvPr>
        </p:nvSpPr>
        <p:spPr>
          <a:xfrm>
            <a:off x="1279525" y="2648007"/>
            <a:ext cx="6478588" cy="5900682"/>
          </a:xfrm>
        </p:spPr>
        <p:txBody>
          <a:bodyPr/>
          <a:lstStyle>
            <a:lvl1pPr marL="342900" indent="-342900">
              <a:buFont typeface="Arial" panose="020B0604020202020204" pitchFamily="34" charset="0"/>
              <a:buChar char="•"/>
              <a:defRPr/>
            </a:lvl1pPr>
            <a:lvl2pPr marL="798513" indent="-323850">
              <a:defRPr/>
            </a:lvl2pPr>
            <a:lvl3pPr marL="1379538" indent="-323850">
              <a:defRPr/>
            </a:lvl3pPr>
          </a:lstStyle>
          <a:p>
            <a:pPr lvl="0"/>
            <a:r>
              <a:rPr lang="en-US"/>
              <a:t>Text</a:t>
            </a:r>
          </a:p>
          <a:p>
            <a:pPr lvl="1"/>
            <a:r>
              <a:rPr lang="en-US"/>
              <a:t>Second Level</a:t>
            </a:r>
          </a:p>
          <a:p>
            <a:pPr lvl="2"/>
            <a:r>
              <a:rPr lang="en-US"/>
              <a:t>Third Level</a:t>
            </a:r>
          </a:p>
        </p:txBody>
      </p:sp>
      <p:sp>
        <p:nvSpPr>
          <p:cNvPr id="10" name="Text Placeholder 9">
            <a:extLst>
              <a:ext uri="{FF2B5EF4-FFF2-40B4-BE49-F238E27FC236}">
                <a16:creationId xmlns:a16="http://schemas.microsoft.com/office/drawing/2014/main" id="{72B58CFF-AA79-7409-7D6F-CB9D749EA4FA}"/>
              </a:ext>
            </a:extLst>
          </p:cNvPr>
          <p:cNvSpPr>
            <a:spLocks noGrp="1"/>
          </p:cNvSpPr>
          <p:nvPr>
            <p:ph type="body" sz="quarter" idx="13" hasCustomPrompt="1"/>
          </p:nvPr>
        </p:nvSpPr>
        <p:spPr>
          <a:xfrm>
            <a:off x="9582150" y="2648007"/>
            <a:ext cx="6456363" cy="5900682"/>
          </a:xfrm>
        </p:spPr>
        <p:txBody>
          <a:bodyPr/>
          <a:lstStyle>
            <a:lvl1pPr marL="342900" indent="-342900">
              <a:buFont typeface="Arial" panose="020B0604020202020204" pitchFamily="34" charset="0"/>
              <a:buChar char="•"/>
              <a:defRPr/>
            </a:lvl1pPr>
            <a:lvl2pPr marL="798513" indent="-323850">
              <a:defRPr/>
            </a:lvl2pPr>
            <a:lvl3pPr marL="1379538" indent="-323850">
              <a:defRPr/>
            </a:lvl3pPr>
          </a:lstStyle>
          <a:p>
            <a:pPr lvl="0"/>
            <a:r>
              <a:rPr lang="en-US"/>
              <a:t>Text</a:t>
            </a:r>
          </a:p>
          <a:p>
            <a:pPr lvl="1"/>
            <a:r>
              <a:rPr lang="en-US"/>
              <a:t>Second Level</a:t>
            </a:r>
          </a:p>
          <a:p>
            <a:pPr lvl="2"/>
            <a:r>
              <a:rPr lang="en-US"/>
              <a:t>Third Level</a:t>
            </a:r>
          </a:p>
        </p:txBody>
      </p:sp>
      <p:pic>
        <p:nvPicPr>
          <p:cNvPr id="11" name="Graphic 10">
            <a:extLst>
              <a:ext uri="{FF2B5EF4-FFF2-40B4-BE49-F238E27FC236}">
                <a16:creationId xmlns:a16="http://schemas.microsoft.com/office/drawing/2014/main" id="{F2BA5FBC-ADD0-4665-6E3B-C584A7793C3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4091" y="8939688"/>
            <a:ext cx="1670493" cy="535722"/>
          </a:xfrm>
          <a:prstGeom prst="rect">
            <a:avLst/>
          </a:prstGeom>
        </p:spPr>
      </p:pic>
      <p:cxnSp>
        <p:nvCxnSpPr>
          <p:cNvPr id="5" name="Straight Connector 4">
            <a:extLst>
              <a:ext uri="{FF2B5EF4-FFF2-40B4-BE49-F238E27FC236}">
                <a16:creationId xmlns:a16="http://schemas.microsoft.com/office/drawing/2014/main" id="{D507EDF2-B502-BAB2-B5B4-950A717D4EB3}"/>
              </a:ext>
            </a:extLst>
          </p:cNvPr>
          <p:cNvCxnSpPr>
            <a:cxnSpLocks/>
          </p:cNvCxnSpPr>
          <p:nvPr userDrawn="1"/>
        </p:nvCxnSpPr>
        <p:spPr>
          <a:xfrm>
            <a:off x="8670131" y="2648007"/>
            <a:ext cx="0" cy="5900681"/>
          </a:xfrm>
          <a:prstGeom prst="line">
            <a:avLst/>
          </a:prstGeom>
          <a:ln w="3175">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80975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3_Color Top - Two Box Body">
    <p:bg>
      <p:bgPr>
        <a:solidFill>
          <a:schemeClr val="bg1"/>
        </a:solidFill>
        <a:effectLst/>
      </p:bgPr>
    </p:bg>
    <p:spTree>
      <p:nvGrpSpPr>
        <p:cNvPr id="1" name=""/>
        <p:cNvGrpSpPr/>
        <p:nvPr/>
      </p:nvGrpSpPr>
      <p:grpSpPr>
        <a:xfrm>
          <a:off x="0" y="0"/>
          <a:ext cx="0" cy="0"/>
          <a:chOff x="0" y="0"/>
          <a:chExt cx="0" cy="0"/>
        </a:xfrm>
      </p:grpSpPr>
      <p:sp>
        <p:nvSpPr>
          <p:cNvPr id="2" name="Rectangle: Top Corners Rounded 1">
            <a:extLst>
              <a:ext uri="{FF2B5EF4-FFF2-40B4-BE49-F238E27FC236}">
                <a16:creationId xmlns:a16="http://schemas.microsoft.com/office/drawing/2014/main" id="{DC1EB652-D2E3-3EBB-1B3F-DC596A26B969}"/>
              </a:ext>
            </a:extLst>
          </p:cNvPr>
          <p:cNvSpPr/>
          <p:nvPr userDrawn="1"/>
        </p:nvSpPr>
        <p:spPr>
          <a:xfrm rot="10800000">
            <a:off x="-3" y="-1"/>
            <a:ext cx="17340263" cy="2070848"/>
          </a:xfrm>
          <a:prstGeom prst="round2SameRect">
            <a:avLst/>
          </a:prstGeom>
          <a:solidFill>
            <a:schemeClr val="accent1"/>
          </a:solidFill>
          <a:ln>
            <a:noFill/>
          </a:ln>
          <a:effectLst>
            <a:outerShdw blurRad="1054100" dist="1270000" dir="5400000" algn="ctr" rotWithShape="0">
              <a:schemeClr val="accent2">
                <a:alpha val="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 name="Title 1"/>
          <p:cNvSpPr>
            <a:spLocks noGrp="1"/>
          </p:cNvSpPr>
          <p:nvPr>
            <p:ph type="title" hasCustomPrompt="1"/>
          </p:nvPr>
        </p:nvSpPr>
        <p:spPr>
          <a:xfrm>
            <a:off x="2264229" y="577156"/>
            <a:ext cx="12816113" cy="1027527"/>
          </a:xfrm>
        </p:spPr>
        <p:txBody>
          <a:bodyPr anchor="ctr">
            <a:noAutofit/>
          </a:bodyPr>
          <a:lstStyle>
            <a:lvl1pPr algn="ctr">
              <a:lnSpc>
                <a:spcPct val="100000"/>
              </a:lnSpc>
              <a:defRPr sz="3600" b="1">
                <a:solidFill>
                  <a:schemeClr val="bg1"/>
                </a:solidFill>
                <a:latin typeface="+mj-lt"/>
                <a:cs typeface="Arial" panose="020B0604020202020204" pitchFamily="34" charset="0"/>
              </a:defRPr>
            </a:lvl1pPr>
          </a:lstStyle>
          <a:p>
            <a:r>
              <a:rPr lang="en-US"/>
              <a:t>Title</a:t>
            </a:r>
          </a:p>
        </p:txBody>
      </p:sp>
      <p:sp>
        <p:nvSpPr>
          <p:cNvPr id="8" name="Text Placeholder 7">
            <a:extLst>
              <a:ext uri="{FF2B5EF4-FFF2-40B4-BE49-F238E27FC236}">
                <a16:creationId xmlns:a16="http://schemas.microsoft.com/office/drawing/2014/main" id="{D875332F-7CF1-49C5-5577-808E9B07C522}"/>
              </a:ext>
            </a:extLst>
          </p:cNvPr>
          <p:cNvSpPr>
            <a:spLocks noGrp="1"/>
          </p:cNvSpPr>
          <p:nvPr>
            <p:ph type="body" sz="quarter" idx="12" hasCustomPrompt="1"/>
          </p:nvPr>
        </p:nvSpPr>
        <p:spPr>
          <a:xfrm>
            <a:off x="1279525" y="2648007"/>
            <a:ext cx="6478588" cy="5900682"/>
          </a:xfrm>
        </p:spPr>
        <p:txBody>
          <a:bodyPr/>
          <a:lstStyle>
            <a:lvl1pPr marL="342900" indent="-342900">
              <a:buFont typeface="Arial" panose="020B0604020202020204" pitchFamily="34" charset="0"/>
              <a:buChar char="•"/>
              <a:defRPr/>
            </a:lvl1pPr>
            <a:lvl2pPr marL="798513" indent="-323850">
              <a:defRPr/>
            </a:lvl2pPr>
            <a:lvl3pPr marL="1379538" indent="-323850">
              <a:defRPr/>
            </a:lvl3pPr>
          </a:lstStyle>
          <a:p>
            <a:pPr lvl="0"/>
            <a:r>
              <a:rPr lang="en-US"/>
              <a:t>Text</a:t>
            </a:r>
          </a:p>
          <a:p>
            <a:pPr lvl="1"/>
            <a:r>
              <a:rPr lang="en-US"/>
              <a:t>Second Level</a:t>
            </a:r>
          </a:p>
          <a:p>
            <a:pPr lvl="2"/>
            <a:r>
              <a:rPr lang="en-US"/>
              <a:t>Third Level</a:t>
            </a:r>
          </a:p>
        </p:txBody>
      </p:sp>
      <p:sp>
        <p:nvSpPr>
          <p:cNvPr id="10" name="Text Placeholder 9">
            <a:extLst>
              <a:ext uri="{FF2B5EF4-FFF2-40B4-BE49-F238E27FC236}">
                <a16:creationId xmlns:a16="http://schemas.microsoft.com/office/drawing/2014/main" id="{72B58CFF-AA79-7409-7D6F-CB9D749EA4FA}"/>
              </a:ext>
            </a:extLst>
          </p:cNvPr>
          <p:cNvSpPr>
            <a:spLocks noGrp="1"/>
          </p:cNvSpPr>
          <p:nvPr>
            <p:ph type="body" sz="quarter" idx="13" hasCustomPrompt="1"/>
          </p:nvPr>
        </p:nvSpPr>
        <p:spPr>
          <a:xfrm>
            <a:off x="9582150" y="2648007"/>
            <a:ext cx="6456363" cy="5900682"/>
          </a:xfrm>
        </p:spPr>
        <p:txBody>
          <a:bodyPr/>
          <a:lstStyle>
            <a:lvl1pPr marL="342900" indent="-342900">
              <a:buFont typeface="Arial" panose="020B0604020202020204" pitchFamily="34" charset="0"/>
              <a:buChar char="•"/>
              <a:defRPr/>
            </a:lvl1pPr>
            <a:lvl2pPr marL="798513" indent="-323850">
              <a:defRPr/>
            </a:lvl2pPr>
            <a:lvl3pPr marL="1379538" indent="-323850">
              <a:defRPr/>
            </a:lvl3pPr>
          </a:lstStyle>
          <a:p>
            <a:pPr lvl="0"/>
            <a:r>
              <a:rPr lang="en-US"/>
              <a:t>Text</a:t>
            </a:r>
          </a:p>
          <a:p>
            <a:pPr lvl="1"/>
            <a:r>
              <a:rPr lang="en-US"/>
              <a:t>Second Level</a:t>
            </a:r>
          </a:p>
          <a:p>
            <a:pPr lvl="2"/>
            <a:r>
              <a:rPr lang="en-US"/>
              <a:t>Third Level</a:t>
            </a:r>
          </a:p>
        </p:txBody>
      </p:sp>
      <p:pic>
        <p:nvPicPr>
          <p:cNvPr id="11" name="Graphic 10">
            <a:extLst>
              <a:ext uri="{FF2B5EF4-FFF2-40B4-BE49-F238E27FC236}">
                <a16:creationId xmlns:a16="http://schemas.microsoft.com/office/drawing/2014/main" id="{F2BA5FBC-ADD0-4665-6E3B-C584A7793C3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4091" y="8939688"/>
            <a:ext cx="1670493" cy="535722"/>
          </a:xfrm>
          <a:prstGeom prst="rect">
            <a:avLst/>
          </a:prstGeom>
        </p:spPr>
      </p:pic>
      <p:cxnSp>
        <p:nvCxnSpPr>
          <p:cNvPr id="5" name="Straight Connector 4">
            <a:extLst>
              <a:ext uri="{FF2B5EF4-FFF2-40B4-BE49-F238E27FC236}">
                <a16:creationId xmlns:a16="http://schemas.microsoft.com/office/drawing/2014/main" id="{D507EDF2-B502-BAB2-B5B4-950A717D4EB3}"/>
              </a:ext>
            </a:extLst>
          </p:cNvPr>
          <p:cNvCxnSpPr>
            <a:cxnSpLocks/>
          </p:cNvCxnSpPr>
          <p:nvPr userDrawn="1"/>
        </p:nvCxnSpPr>
        <p:spPr>
          <a:xfrm>
            <a:off x="8670131" y="2648007"/>
            <a:ext cx="0" cy="5900681"/>
          </a:xfrm>
          <a:prstGeom prst="line">
            <a:avLst/>
          </a:prstGeom>
          <a:ln w="3175">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51700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4_Color Top - Two Box Body">
    <p:bg>
      <p:bgPr>
        <a:solidFill>
          <a:schemeClr val="bg1"/>
        </a:solidFill>
        <a:effectLst/>
      </p:bgPr>
    </p:bg>
    <p:spTree>
      <p:nvGrpSpPr>
        <p:cNvPr id="1" name=""/>
        <p:cNvGrpSpPr/>
        <p:nvPr/>
      </p:nvGrpSpPr>
      <p:grpSpPr>
        <a:xfrm>
          <a:off x="0" y="0"/>
          <a:ext cx="0" cy="0"/>
          <a:chOff x="0" y="0"/>
          <a:chExt cx="0" cy="0"/>
        </a:xfrm>
      </p:grpSpPr>
      <p:sp>
        <p:nvSpPr>
          <p:cNvPr id="2" name="Rectangle: Top Corners Rounded 1">
            <a:extLst>
              <a:ext uri="{FF2B5EF4-FFF2-40B4-BE49-F238E27FC236}">
                <a16:creationId xmlns:a16="http://schemas.microsoft.com/office/drawing/2014/main" id="{DC1EB652-D2E3-3EBB-1B3F-DC596A26B969}"/>
              </a:ext>
            </a:extLst>
          </p:cNvPr>
          <p:cNvSpPr/>
          <p:nvPr userDrawn="1"/>
        </p:nvSpPr>
        <p:spPr>
          <a:xfrm rot="10800000">
            <a:off x="-3" y="-1"/>
            <a:ext cx="17340263" cy="2070848"/>
          </a:xfrm>
          <a:prstGeom prst="round2SameRect">
            <a:avLst/>
          </a:prstGeom>
          <a:solidFill>
            <a:schemeClr val="accent2"/>
          </a:solidFill>
          <a:ln>
            <a:noFill/>
          </a:ln>
          <a:effectLst>
            <a:outerShdw blurRad="1054100" dist="1270000" dir="5400000" algn="ctr" rotWithShape="0">
              <a:schemeClr val="accent2">
                <a:alpha val="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 name="Title 1"/>
          <p:cNvSpPr>
            <a:spLocks noGrp="1"/>
          </p:cNvSpPr>
          <p:nvPr>
            <p:ph type="title" hasCustomPrompt="1"/>
          </p:nvPr>
        </p:nvSpPr>
        <p:spPr>
          <a:xfrm>
            <a:off x="2264229" y="577156"/>
            <a:ext cx="12816113" cy="1027527"/>
          </a:xfrm>
        </p:spPr>
        <p:txBody>
          <a:bodyPr anchor="ctr">
            <a:noAutofit/>
          </a:bodyPr>
          <a:lstStyle>
            <a:lvl1pPr algn="ctr">
              <a:lnSpc>
                <a:spcPct val="100000"/>
              </a:lnSpc>
              <a:defRPr sz="3600" b="1">
                <a:solidFill>
                  <a:schemeClr val="bg1"/>
                </a:solidFill>
                <a:latin typeface="+mj-lt"/>
                <a:cs typeface="Arial" panose="020B0604020202020204" pitchFamily="34" charset="0"/>
              </a:defRPr>
            </a:lvl1pPr>
          </a:lstStyle>
          <a:p>
            <a:r>
              <a:rPr lang="en-US"/>
              <a:t>Title</a:t>
            </a:r>
          </a:p>
        </p:txBody>
      </p:sp>
      <p:sp>
        <p:nvSpPr>
          <p:cNvPr id="8" name="Text Placeholder 7">
            <a:extLst>
              <a:ext uri="{FF2B5EF4-FFF2-40B4-BE49-F238E27FC236}">
                <a16:creationId xmlns:a16="http://schemas.microsoft.com/office/drawing/2014/main" id="{D875332F-7CF1-49C5-5577-808E9B07C522}"/>
              </a:ext>
            </a:extLst>
          </p:cNvPr>
          <p:cNvSpPr>
            <a:spLocks noGrp="1"/>
          </p:cNvSpPr>
          <p:nvPr>
            <p:ph type="body" sz="quarter" idx="12" hasCustomPrompt="1"/>
          </p:nvPr>
        </p:nvSpPr>
        <p:spPr>
          <a:xfrm>
            <a:off x="1279525" y="2648007"/>
            <a:ext cx="6478588" cy="5900682"/>
          </a:xfrm>
        </p:spPr>
        <p:txBody>
          <a:bodyPr/>
          <a:lstStyle>
            <a:lvl1pPr marL="342900" indent="-342900">
              <a:buFont typeface="Arial" panose="020B0604020202020204" pitchFamily="34" charset="0"/>
              <a:buChar char="•"/>
              <a:defRPr/>
            </a:lvl1pPr>
            <a:lvl2pPr marL="798513" indent="-323850">
              <a:defRPr/>
            </a:lvl2pPr>
            <a:lvl3pPr marL="1379538" indent="-323850">
              <a:defRPr/>
            </a:lvl3pPr>
          </a:lstStyle>
          <a:p>
            <a:pPr lvl="0"/>
            <a:r>
              <a:rPr lang="en-US"/>
              <a:t>Text</a:t>
            </a:r>
          </a:p>
          <a:p>
            <a:pPr lvl="1"/>
            <a:r>
              <a:rPr lang="en-US"/>
              <a:t>Second Level</a:t>
            </a:r>
          </a:p>
          <a:p>
            <a:pPr lvl="2"/>
            <a:r>
              <a:rPr lang="en-US"/>
              <a:t>Third Level</a:t>
            </a:r>
          </a:p>
        </p:txBody>
      </p:sp>
      <p:sp>
        <p:nvSpPr>
          <p:cNvPr id="10" name="Text Placeholder 9">
            <a:extLst>
              <a:ext uri="{FF2B5EF4-FFF2-40B4-BE49-F238E27FC236}">
                <a16:creationId xmlns:a16="http://schemas.microsoft.com/office/drawing/2014/main" id="{72B58CFF-AA79-7409-7D6F-CB9D749EA4FA}"/>
              </a:ext>
            </a:extLst>
          </p:cNvPr>
          <p:cNvSpPr>
            <a:spLocks noGrp="1"/>
          </p:cNvSpPr>
          <p:nvPr>
            <p:ph type="body" sz="quarter" idx="13" hasCustomPrompt="1"/>
          </p:nvPr>
        </p:nvSpPr>
        <p:spPr>
          <a:xfrm>
            <a:off x="9582150" y="2648007"/>
            <a:ext cx="6456363" cy="5900682"/>
          </a:xfrm>
        </p:spPr>
        <p:txBody>
          <a:bodyPr/>
          <a:lstStyle>
            <a:lvl1pPr marL="342900" indent="-342900">
              <a:buFont typeface="Arial" panose="020B0604020202020204" pitchFamily="34" charset="0"/>
              <a:buChar char="•"/>
              <a:defRPr/>
            </a:lvl1pPr>
            <a:lvl2pPr marL="798513" indent="-323850">
              <a:defRPr/>
            </a:lvl2pPr>
            <a:lvl3pPr marL="1379538" indent="-323850">
              <a:defRPr/>
            </a:lvl3pPr>
          </a:lstStyle>
          <a:p>
            <a:pPr lvl="0"/>
            <a:r>
              <a:rPr lang="en-US"/>
              <a:t>Text</a:t>
            </a:r>
          </a:p>
          <a:p>
            <a:pPr lvl="1"/>
            <a:r>
              <a:rPr lang="en-US"/>
              <a:t>Second Level</a:t>
            </a:r>
          </a:p>
          <a:p>
            <a:pPr lvl="2"/>
            <a:r>
              <a:rPr lang="en-US"/>
              <a:t>Third Level</a:t>
            </a:r>
          </a:p>
        </p:txBody>
      </p:sp>
      <p:pic>
        <p:nvPicPr>
          <p:cNvPr id="11" name="Graphic 10">
            <a:extLst>
              <a:ext uri="{FF2B5EF4-FFF2-40B4-BE49-F238E27FC236}">
                <a16:creationId xmlns:a16="http://schemas.microsoft.com/office/drawing/2014/main" id="{F2BA5FBC-ADD0-4665-6E3B-C584A7793C3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4091" y="8939688"/>
            <a:ext cx="1670493" cy="535722"/>
          </a:xfrm>
          <a:prstGeom prst="rect">
            <a:avLst/>
          </a:prstGeom>
        </p:spPr>
      </p:pic>
      <p:cxnSp>
        <p:nvCxnSpPr>
          <p:cNvPr id="5" name="Straight Connector 4">
            <a:extLst>
              <a:ext uri="{FF2B5EF4-FFF2-40B4-BE49-F238E27FC236}">
                <a16:creationId xmlns:a16="http://schemas.microsoft.com/office/drawing/2014/main" id="{D507EDF2-B502-BAB2-B5B4-950A717D4EB3}"/>
              </a:ext>
            </a:extLst>
          </p:cNvPr>
          <p:cNvCxnSpPr>
            <a:cxnSpLocks/>
          </p:cNvCxnSpPr>
          <p:nvPr userDrawn="1"/>
        </p:nvCxnSpPr>
        <p:spPr>
          <a:xfrm>
            <a:off x="8670131" y="2648007"/>
            <a:ext cx="0" cy="5900681"/>
          </a:xfrm>
          <a:prstGeom prst="line">
            <a:avLst/>
          </a:prstGeom>
          <a:ln w="3175">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66585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5_Color Top - Three Box Body">
    <p:bg>
      <p:bgPr>
        <a:solidFill>
          <a:schemeClr val="bg1"/>
        </a:solidFill>
        <a:effectLst/>
      </p:bgPr>
    </p:bg>
    <p:spTree>
      <p:nvGrpSpPr>
        <p:cNvPr id="1" name=""/>
        <p:cNvGrpSpPr/>
        <p:nvPr/>
      </p:nvGrpSpPr>
      <p:grpSpPr>
        <a:xfrm>
          <a:off x="0" y="0"/>
          <a:ext cx="0" cy="0"/>
          <a:chOff x="0" y="0"/>
          <a:chExt cx="0" cy="0"/>
        </a:xfrm>
      </p:grpSpPr>
      <p:sp>
        <p:nvSpPr>
          <p:cNvPr id="2" name="Rectangle: Top Corners Rounded 1">
            <a:extLst>
              <a:ext uri="{FF2B5EF4-FFF2-40B4-BE49-F238E27FC236}">
                <a16:creationId xmlns:a16="http://schemas.microsoft.com/office/drawing/2014/main" id="{DC1EB652-D2E3-3EBB-1B3F-DC596A26B969}"/>
              </a:ext>
            </a:extLst>
          </p:cNvPr>
          <p:cNvSpPr/>
          <p:nvPr userDrawn="1"/>
        </p:nvSpPr>
        <p:spPr>
          <a:xfrm rot="10800000">
            <a:off x="-3" y="-1"/>
            <a:ext cx="17340263" cy="2070848"/>
          </a:xfrm>
          <a:prstGeom prst="round2SameRect">
            <a:avLst/>
          </a:prstGeom>
          <a:solidFill>
            <a:schemeClr val="accent2"/>
          </a:solidFill>
          <a:ln>
            <a:noFill/>
          </a:ln>
          <a:effectLst>
            <a:outerShdw blurRad="1054100" dist="1270000" dir="5400000" algn="ctr" rotWithShape="0">
              <a:schemeClr val="accent2">
                <a:alpha val="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 name="Title 1"/>
          <p:cNvSpPr>
            <a:spLocks noGrp="1"/>
          </p:cNvSpPr>
          <p:nvPr>
            <p:ph type="title" hasCustomPrompt="1"/>
          </p:nvPr>
        </p:nvSpPr>
        <p:spPr>
          <a:xfrm>
            <a:off x="2264229" y="577156"/>
            <a:ext cx="12816113" cy="1027527"/>
          </a:xfrm>
        </p:spPr>
        <p:txBody>
          <a:bodyPr anchor="ctr">
            <a:noAutofit/>
          </a:bodyPr>
          <a:lstStyle>
            <a:lvl1pPr algn="ctr">
              <a:lnSpc>
                <a:spcPct val="100000"/>
              </a:lnSpc>
              <a:defRPr sz="3600" b="1">
                <a:solidFill>
                  <a:schemeClr val="bg1"/>
                </a:solidFill>
                <a:latin typeface="+mj-lt"/>
                <a:cs typeface="Arial" panose="020B0604020202020204" pitchFamily="34" charset="0"/>
              </a:defRPr>
            </a:lvl1pPr>
          </a:lstStyle>
          <a:p>
            <a:r>
              <a:rPr lang="en-US"/>
              <a:t>Title</a:t>
            </a:r>
          </a:p>
        </p:txBody>
      </p:sp>
      <p:sp>
        <p:nvSpPr>
          <p:cNvPr id="8" name="Text Placeholder 7">
            <a:extLst>
              <a:ext uri="{FF2B5EF4-FFF2-40B4-BE49-F238E27FC236}">
                <a16:creationId xmlns:a16="http://schemas.microsoft.com/office/drawing/2014/main" id="{D875332F-7CF1-49C5-5577-808E9B07C522}"/>
              </a:ext>
            </a:extLst>
          </p:cNvPr>
          <p:cNvSpPr>
            <a:spLocks noGrp="1"/>
          </p:cNvSpPr>
          <p:nvPr>
            <p:ph type="body" sz="quarter" idx="12" hasCustomPrompt="1"/>
          </p:nvPr>
        </p:nvSpPr>
        <p:spPr>
          <a:xfrm>
            <a:off x="1279524" y="2648007"/>
            <a:ext cx="4553712" cy="5900682"/>
          </a:xfrm>
        </p:spPr>
        <p:txBody>
          <a:bodyPr/>
          <a:lstStyle>
            <a:lvl1pPr marL="342900" indent="-342900">
              <a:buFont typeface="Arial" panose="020B0604020202020204" pitchFamily="34" charset="0"/>
              <a:buChar char="•"/>
              <a:defRPr/>
            </a:lvl1pPr>
            <a:lvl2pPr marL="798513" indent="-323850">
              <a:defRPr/>
            </a:lvl2pPr>
            <a:lvl3pPr marL="1379538" indent="-323850">
              <a:defRPr/>
            </a:lvl3pPr>
          </a:lstStyle>
          <a:p>
            <a:pPr lvl="0"/>
            <a:r>
              <a:rPr lang="en-US"/>
              <a:t>Text</a:t>
            </a:r>
          </a:p>
          <a:p>
            <a:pPr lvl="1"/>
            <a:r>
              <a:rPr lang="en-US"/>
              <a:t>Second Level</a:t>
            </a:r>
          </a:p>
          <a:p>
            <a:pPr lvl="2"/>
            <a:r>
              <a:rPr lang="en-US"/>
              <a:t>Third Level</a:t>
            </a:r>
          </a:p>
        </p:txBody>
      </p:sp>
      <p:sp>
        <p:nvSpPr>
          <p:cNvPr id="10" name="Text Placeholder 9">
            <a:extLst>
              <a:ext uri="{FF2B5EF4-FFF2-40B4-BE49-F238E27FC236}">
                <a16:creationId xmlns:a16="http://schemas.microsoft.com/office/drawing/2014/main" id="{72B58CFF-AA79-7409-7D6F-CB9D749EA4FA}"/>
              </a:ext>
            </a:extLst>
          </p:cNvPr>
          <p:cNvSpPr>
            <a:spLocks noGrp="1"/>
          </p:cNvSpPr>
          <p:nvPr>
            <p:ph type="body" sz="quarter" idx="13" hasCustomPrompt="1"/>
          </p:nvPr>
        </p:nvSpPr>
        <p:spPr>
          <a:xfrm>
            <a:off x="6392481" y="2648007"/>
            <a:ext cx="4553712" cy="5900682"/>
          </a:xfrm>
        </p:spPr>
        <p:txBody>
          <a:bodyPr/>
          <a:lstStyle>
            <a:lvl1pPr marL="342900" indent="-342900">
              <a:buFont typeface="Arial" panose="020B0604020202020204" pitchFamily="34" charset="0"/>
              <a:buChar char="•"/>
              <a:defRPr/>
            </a:lvl1pPr>
            <a:lvl2pPr marL="798513" indent="-323850">
              <a:defRPr/>
            </a:lvl2pPr>
            <a:lvl3pPr marL="1379538" indent="-323850">
              <a:defRPr/>
            </a:lvl3pPr>
          </a:lstStyle>
          <a:p>
            <a:pPr lvl="0"/>
            <a:r>
              <a:rPr lang="en-US"/>
              <a:t>Text</a:t>
            </a:r>
          </a:p>
          <a:p>
            <a:pPr lvl="1"/>
            <a:r>
              <a:rPr lang="en-US"/>
              <a:t>Second Level</a:t>
            </a:r>
          </a:p>
          <a:p>
            <a:pPr lvl="2"/>
            <a:r>
              <a:rPr lang="en-US"/>
              <a:t>Third Level</a:t>
            </a:r>
          </a:p>
        </p:txBody>
      </p:sp>
      <p:pic>
        <p:nvPicPr>
          <p:cNvPr id="11" name="Graphic 10">
            <a:extLst>
              <a:ext uri="{FF2B5EF4-FFF2-40B4-BE49-F238E27FC236}">
                <a16:creationId xmlns:a16="http://schemas.microsoft.com/office/drawing/2014/main" id="{F2BA5FBC-ADD0-4665-6E3B-C584A7793C3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4091" y="8939688"/>
            <a:ext cx="1670493" cy="535722"/>
          </a:xfrm>
          <a:prstGeom prst="rect">
            <a:avLst/>
          </a:prstGeom>
        </p:spPr>
      </p:pic>
      <p:cxnSp>
        <p:nvCxnSpPr>
          <p:cNvPr id="5" name="Straight Connector 4">
            <a:extLst>
              <a:ext uri="{FF2B5EF4-FFF2-40B4-BE49-F238E27FC236}">
                <a16:creationId xmlns:a16="http://schemas.microsoft.com/office/drawing/2014/main" id="{D507EDF2-B502-BAB2-B5B4-950A717D4EB3}"/>
              </a:ext>
            </a:extLst>
          </p:cNvPr>
          <p:cNvCxnSpPr>
            <a:cxnSpLocks/>
          </p:cNvCxnSpPr>
          <p:nvPr userDrawn="1"/>
        </p:nvCxnSpPr>
        <p:spPr>
          <a:xfrm>
            <a:off x="6124154" y="2648007"/>
            <a:ext cx="0" cy="5900681"/>
          </a:xfrm>
          <a:prstGeom prst="line">
            <a:avLst/>
          </a:prstGeom>
          <a:ln w="3175">
            <a:solidFill>
              <a:schemeClr val="accent3"/>
            </a:solidFill>
          </a:ln>
        </p:spPr>
        <p:style>
          <a:lnRef idx="1">
            <a:schemeClr val="accent1"/>
          </a:lnRef>
          <a:fillRef idx="0">
            <a:schemeClr val="accent1"/>
          </a:fillRef>
          <a:effectRef idx="0">
            <a:schemeClr val="accent1"/>
          </a:effectRef>
          <a:fontRef idx="minor">
            <a:schemeClr val="tx1"/>
          </a:fontRef>
        </p:style>
      </p:cxnSp>
      <p:sp>
        <p:nvSpPr>
          <p:cNvPr id="4" name="Text Placeholder 9">
            <a:extLst>
              <a:ext uri="{FF2B5EF4-FFF2-40B4-BE49-F238E27FC236}">
                <a16:creationId xmlns:a16="http://schemas.microsoft.com/office/drawing/2014/main" id="{8D412939-3914-285F-0153-319EE689DA33}"/>
              </a:ext>
            </a:extLst>
          </p:cNvPr>
          <p:cNvSpPr>
            <a:spLocks noGrp="1"/>
          </p:cNvSpPr>
          <p:nvPr>
            <p:ph type="body" sz="quarter" idx="14" hasCustomPrompt="1"/>
          </p:nvPr>
        </p:nvSpPr>
        <p:spPr>
          <a:xfrm>
            <a:off x="11505438" y="2648006"/>
            <a:ext cx="4553712" cy="5900682"/>
          </a:xfrm>
        </p:spPr>
        <p:txBody>
          <a:bodyPr/>
          <a:lstStyle>
            <a:lvl1pPr marL="342900" indent="-342900">
              <a:buFont typeface="Arial" panose="020B0604020202020204" pitchFamily="34" charset="0"/>
              <a:buChar char="•"/>
              <a:defRPr/>
            </a:lvl1pPr>
            <a:lvl2pPr marL="798513" indent="-323850">
              <a:defRPr/>
            </a:lvl2pPr>
            <a:lvl3pPr marL="1379538" indent="-323850">
              <a:defRPr/>
            </a:lvl3pPr>
          </a:lstStyle>
          <a:p>
            <a:pPr lvl="0"/>
            <a:r>
              <a:rPr lang="en-US"/>
              <a:t>Text</a:t>
            </a:r>
          </a:p>
          <a:p>
            <a:pPr lvl="1"/>
            <a:r>
              <a:rPr lang="en-US"/>
              <a:t>Second Level</a:t>
            </a:r>
          </a:p>
          <a:p>
            <a:pPr lvl="2"/>
            <a:r>
              <a:rPr lang="en-US"/>
              <a:t>Third Level</a:t>
            </a:r>
          </a:p>
        </p:txBody>
      </p:sp>
      <p:cxnSp>
        <p:nvCxnSpPr>
          <p:cNvPr id="6" name="Straight Connector 5">
            <a:extLst>
              <a:ext uri="{FF2B5EF4-FFF2-40B4-BE49-F238E27FC236}">
                <a16:creationId xmlns:a16="http://schemas.microsoft.com/office/drawing/2014/main" id="{867AD5DB-108C-92B0-C706-E6229BB53849}"/>
              </a:ext>
            </a:extLst>
          </p:cNvPr>
          <p:cNvCxnSpPr>
            <a:cxnSpLocks/>
          </p:cNvCxnSpPr>
          <p:nvPr userDrawn="1"/>
        </p:nvCxnSpPr>
        <p:spPr>
          <a:xfrm>
            <a:off x="11243001" y="2648007"/>
            <a:ext cx="0" cy="5900681"/>
          </a:xfrm>
          <a:prstGeom prst="line">
            <a:avLst/>
          </a:prstGeom>
          <a:ln w="3175">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10327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6_Color Top - Three Box Body">
    <p:bg>
      <p:bgPr>
        <a:solidFill>
          <a:schemeClr val="bg1"/>
        </a:solidFill>
        <a:effectLst/>
      </p:bgPr>
    </p:bg>
    <p:spTree>
      <p:nvGrpSpPr>
        <p:cNvPr id="1" name=""/>
        <p:cNvGrpSpPr/>
        <p:nvPr/>
      </p:nvGrpSpPr>
      <p:grpSpPr>
        <a:xfrm>
          <a:off x="0" y="0"/>
          <a:ext cx="0" cy="0"/>
          <a:chOff x="0" y="0"/>
          <a:chExt cx="0" cy="0"/>
        </a:xfrm>
      </p:grpSpPr>
      <p:sp>
        <p:nvSpPr>
          <p:cNvPr id="2" name="Rectangle: Top Corners Rounded 1">
            <a:extLst>
              <a:ext uri="{FF2B5EF4-FFF2-40B4-BE49-F238E27FC236}">
                <a16:creationId xmlns:a16="http://schemas.microsoft.com/office/drawing/2014/main" id="{DC1EB652-D2E3-3EBB-1B3F-DC596A26B969}"/>
              </a:ext>
            </a:extLst>
          </p:cNvPr>
          <p:cNvSpPr/>
          <p:nvPr userDrawn="1"/>
        </p:nvSpPr>
        <p:spPr>
          <a:xfrm rot="10800000">
            <a:off x="-3" y="-1"/>
            <a:ext cx="17340263" cy="2070848"/>
          </a:xfrm>
          <a:prstGeom prst="round2SameRect">
            <a:avLst/>
          </a:prstGeom>
          <a:solidFill>
            <a:schemeClr val="accent5"/>
          </a:solidFill>
          <a:ln>
            <a:noFill/>
          </a:ln>
          <a:effectLst>
            <a:outerShdw blurRad="1054100" dist="1270000" dir="5400000" algn="ctr" rotWithShape="0">
              <a:schemeClr val="accent2">
                <a:alpha val="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 name="Title 1"/>
          <p:cNvSpPr>
            <a:spLocks noGrp="1"/>
          </p:cNvSpPr>
          <p:nvPr>
            <p:ph type="title" hasCustomPrompt="1"/>
          </p:nvPr>
        </p:nvSpPr>
        <p:spPr>
          <a:xfrm>
            <a:off x="2264229" y="577156"/>
            <a:ext cx="12816113" cy="1027527"/>
          </a:xfrm>
        </p:spPr>
        <p:txBody>
          <a:bodyPr anchor="ctr">
            <a:noAutofit/>
          </a:bodyPr>
          <a:lstStyle>
            <a:lvl1pPr algn="ctr">
              <a:lnSpc>
                <a:spcPct val="100000"/>
              </a:lnSpc>
              <a:defRPr sz="3600" b="1">
                <a:solidFill>
                  <a:schemeClr val="bg1"/>
                </a:solidFill>
                <a:latin typeface="+mj-lt"/>
                <a:cs typeface="Arial" panose="020B0604020202020204" pitchFamily="34" charset="0"/>
              </a:defRPr>
            </a:lvl1pPr>
          </a:lstStyle>
          <a:p>
            <a:r>
              <a:rPr lang="en-US"/>
              <a:t>Title</a:t>
            </a:r>
          </a:p>
        </p:txBody>
      </p:sp>
      <p:sp>
        <p:nvSpPr>
          <p:cNvPr id="8" name="Text Placeholder 7">
            <a:extLst>
              <a:ext uri="{FF2B5EF4-FFF2-40B4-BE49-F238E27FC236}">
                <a16:creationId xmlns:a16="http://schemas.microsoft.com/office/drawing/2014/main" id="{D875332F-7CF1-49C5-5577-808E9B07C522}"/>
              </a:ext>
            </a:extLst>
          </p:cNvPr>
          <p:cNvSpPr>
            <a:spLocks noGrp="1"/>
          </p:cNvSpPr>
          <p:nvPr>
            <p:ph type="body" sz="quarter" idx="12" hasCustomPrompt="1"/>
          </p:nvPr>
        </p:nvSpPr>
        <p:spPr>
          <a:xfrm>
            <a:off x="1279524" y="2648007"/>
            <a:ext cx="4553712" cy="5900682"/>
          </a:xfrm>
        </p:spPr>
        <p:txBody>
          <a:bodyPr/>
          <a:lstStyle>
            <a:lvl1pPr marL="342900" indent="-342900">
              <a:buFont typeface="Arial" panose="020B0604020202020204" pitchFamily="34" charset="0"/>
              <a:buChar char="•"/>
              <a:defRPr/>
            </a:lvl1pPr>
            <a:lvl2pPr marL="798513" indent="-323850">
              <a:defRPr/>
            </a:lvl2pPr>
            <a:lvl3pPr marL="1379538" indent="-323850">
              <a:defRPr/>
            </a:lvl3pPr>
          </a:lstStyle>
          <a:p>
            <a:pPr lvl="0"/>
            <a:r>
              <a:rPr lang="en-US"/>
              <a:t>Text</a:t>
            </a:r>
          </a:p>
          <a:p>
            <a:pPr lvl="1"/>
            <a:r>
              <a:rPr lang="en-US"/>
              <a:t>Second Level</a:t>
            </a:r>
          </a:p>
          <a:p>
            <a:pPr lvl="2"/>
            <a:r>
              <a:rPr lang="en-US"/>
              <a:t>Third Level</a:t>
            </a:r>
          </a:p>
        </p:txBody>
      </p:sp>
      <p:sp>
        <p:nvSpPr>
          <p:cNvPr id="10" name="Text Placeholder 9">
            <a:extLst>
              <a:ext uri="{FF2B5EF4-FFF2-40B4-BE49-F238E27FC236}">
                <a16:creationId xmlns:a16="http://schemas.microsoft.com/office/drawing/2014/main" id="{72B58CFF-AA79-7409-7D6F-CB9D749EA4FA}"/>
              </a:ext>
            </a:extLst>
          </p:cNvPr>
          <p:cNvSpPr>
            <a:spLocks noGrp="1"/>
          </p:cNvSpPr>
          <p:nvPr>
            <p:ph type="body" sz="quarter" idx="13" hasCustomPrompt="1"/>
          </p:nvPr>
        </p:nvSpPr>
        <p:spPr>
          <a:xfrm>
            <a:off x="6392481" y="2648007"/>
            <a:ext cx="4553712" cy="5900682"/>
          </a:xfrm>
        </p:spPr>
        <p:txBody>
          <a:bodyPr/>
          <a:lstStyle>
            <a:lvl1pPr marL="342900" indent="-342900">
              <a:buFont typeface="Arial" panose="020B0604020202020204" pitchFamily="34" charset="0"/>
              <a:buChar char="•"/>
              <a:defRPr/>
            </a:lvl1pPr>
            <a:lvl2pPr marL="798513" indent="-323850">
              <a:defRPr/>
            </a:lvl2pPr>
            <a:lvl3pPr marL="1379538" indent="-323850">
              <a:defRPr/>
            </a:lvl3pPr>
          </a:lstStyle>
          <a:p>
            <a:pPr lvl="0"/>
            <a:r>
              <a:rPr lang="en-US"/>
              <a:t>Text</a:t>
            </a:r>
          </a:p>
          <a:p>
            <a:pPr lvl="1"/>
            <a:r>
              <a:rPr lang="en-US"/>
              <a:t>Second Level</a:t>
            </a:r>
          </a:p>
          <a:p>
            <a:pPr lvl="2"/>
            <a:r>
              <a:rPr lang="en-US"/>
              <a:t>Third Level</a:t>
            </a:r>
          </a:p>
        </p:txBody>
      </p:sp>
      <p:pic>
        <p:nvPicPr>
          <p:cNvPr id="11" name="Graphic 10">
            <a:extLst>
              <a:ext uri="{FF2B5EF4-FFF2-40B4-BE49-F238E27FC236}">
                <a16:creationId xmlns:a16="http://schemas.microsoft.com/office/drawing/2014/main" id="{F2BA5FBC-ADD0-4665-6E3B-C584A7793C3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4091" y="8939688"/>
            <a:ext cx="1670493" cy="535722"/>
          </a:xfrm>
          <a:prstGeom prst="rect">
            <a:avLst/>
          </a:prstGeom>
        </p:spPr>
      </p:pic>
      <p:cxnSp>
        <p:nvCxnSpPr>
          <p:cNvPr id="5" name="Straight Connector 4">
            <a:extLst>
              <a:ext uri="{FF2B5EF4-FFF2-40B4-BE49-F238E27FC236}">
                <a16:creationId xmlns:a16="http://schemas.microsoft.com/office/drawing/2014/main" id="{D507EDF2-B502-BAB2-B5B4-950A717D4EB3}"/>
              </a:ext>
            </a:extLst>
          </p:cNvPr>
          <p:cNvCxnSpPr>
            <a:cxnSpLocks/>
          </p:cNvCxnSpPr>
          <p:nvPr userDrawn="1"/>
        </p:nvCxnSpPr>
        <p:spPr>
          <a:xfrm>
            <a:off x="6124154" y="2648007"/>
            <a:ext cx="0" cy="5900681"/>
          </a:xfrm>
          <a:prstGeom prst="line">
            <a:avLst/>
          </a:prstGeom>
          <a:ln w="3175">
            <a:solidFill>
              <a:schemeClr val="accent3"/>
            </a:solidFill>
          </a:ln>
        </p:spPr>
        <p:style>
          <a:lnRef idx="1">
            <a:schemeClr val="accent1"/>
          </a:lnRef>
          <a:fillRef idx="0">
            <a:schemeClr val="accent1"/>
          </a:fillRef>
          <a:effectRef idx="0">
            <a:schemeClr val="accent1"/>
          </a:effectRef>
          <a:fontRef idx="minor">
            <a:schemeClr val="tx1"/>
          </a:fontRef>
        </p:style>
      </p:cxnSp>
      <p:sp>
        <p:nvSpPr>
          <p:cNvPr id="4" name="Text Placeholder 9">
            <a:extLst>
              <a:ext uri="{FF2B5EF4-FFF2-40B4-BE49-F238E27FC236}">
                <a16:creationId xmlns:a16="http://schemas.microsoft.com/office/drawing/2014/main" id="{8D412939-3914-285F-0153-319EE689DA33}"/>
              </a:ext>
            </a:extLst>
          </p:cNvPr>
          <p:cNvSpPr>
            <a:spLocks noGrp="1"/>
          </p:cNvSpPr>
          <p:nvPr>
            <p:ph type="body" sz="quarter" idx="14" hasCustomPrompt="1"/>
          </p:nvPr>
        </p:nvSpPr>
        <p:spPr>
          <a:xfrm>
            <a:off x="11505438" y="2648006"/>
            <a:ext cx="4553712" cy="5900682"/>
          </a:xfrm>
        </p:spPr>
        <p:txBody>
          <a:bodyPr/>
          <a:lstStyle>
            <a:lvl1pPr marL="342900" indent="-342900">
              <a:buFont typeface="Arial" panose="020B0604020202020204" pitchFamily="34" charset="0"/>
              <a:buChar char="•"/>
              <a:defRPr/>
            </a:lvl1pPr>
            <a:lvl2pPr marL="798513" indent="-323850">
              <a:defRPr/>
            </a:lvl2pPr>
            <a:lvl3pPr marL="1379538" indent="-323850">
              <a:defRPr/>
            </a:lvl3pPr>
          </a:lstStyle>
          <a:p>
            <a:pPr lvl="0"/>
            <a:r>
              <a:rPr lang="en-US"/>
              <a:t>Text</a:t>
            </a:r>
          </a:p>
          <a:p>
            <a:pPr lvl="1"/>
            <a:r>
              <a:rPr lang="en-US"/>
              <a:t>Second Level</a:t>
            </a:r>
          </a:p>
          <a:p>
            <a:pPr lvl="2"/>
            <a:r>
              <a:rPr lang="en-US"/>
              <a:t>Third Level</a:t>
            </a:r>
          </a:p>
        </p:txBody>
      </p:sp>
      <p:cxnSp>
        <p:nvCxnSpPr>
          <p:cNvPr id="6" name="Straight Connector 5">
            <a:extLst>
              <a:ext uri="{FF2B5EF4-FFF2-40B4-BE49-F238E27FC236}">
                <a16:creationId xmlns:a16="http://schemas.microsoft.com/office/drawing/2014/main" id="{867AD5DB-108C-92B0-C706-E6229BB53849}"/>
              </a:ext>
            </a:extLst>
          </p:cNvPr>
          <p:cNvCxnSpPr>
            <a:cxnSpLocks/>
          </p:cNvCxnSpPr>
          <p:nvPr userDrawn="1"/>
        </p:nvCxnSpPr>
        <p:spPr>
          <a:xfrm>
            <a:off x="11243001" y="2648007"/>
            <a:ext cx="0" cy="5900681"/>
          </a:xfrm>
          <a:prstGeom prst="line">
            <a:avLst/>
          </a:prstGeom>
          <a:ln w="3175">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51272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7_Color Top - Three Box Body">
    <p:bg>
      <p:bgPr>
        <a:solidFill>
          <a:schemeClr val="bg1"/>
        </a:solidFill>
        <a:effectLst/>
      </p:bgPr>
    </p:bg>
    <p:spTree>
      <p:nvGrpSpPr>
        <p:cNvPr id="1" name=""/>
        <p:cNvGrpSpPr/>
        <p:nvPr/>
      </p:nvGrpSpPr>
      <p:grpSpPr>
        <a:xfrm>
          <a:off x="0" y="0"/>
          <a:ext cx="0" cy="0"/>
          <a:chOff x="0" y="0"/>
          <a:chExt cx="0" cy="0"/>
        </a:xfrm>
      </p:grpSpPr>
      <p:sp>
        <p:nvSpPr>
          <p:cNvPr id="2" name="Rectangle: Top Corners Rounded 1">
            <a:extLst>
              <a:ext uri="{FF2B5EF4-FFF2-40B4-BE49-F238E27FC236}">
                <a16:creationId xmlns:a16="http://schemas.microsoft.com/office/drawing/2014/main" id="{DC1EB652-D2E3-3EBB-1B3F-DC596A26B969}"/>
              </a:ext>
            </a:extLst>
          </p:cNvPr>
          <p:cNvSpPr/>
          <p:nvPr userDrawn="1"/>
        </p:nvSpPr>
        <p:spPr>
          <a:xfrm rot="10800000">
            <a:off x="-3" y="-1"/>
            <a:ext cx="17340263" cy="2070848"/>
          </a:xfrm>
          <a:prstGeom prst="round2SameRect">
            <a:avLst/>
          </a:prstGeom>
          <a:solidFill>
            <a:schemeClr val="accent1"/>
          </a:solidFill>
          <a:ln>
            <a:noFill/>
          </a:ln>
          <a:effectLst>
            <a:outerShdw blurRad="1054100" dist="1270000" dir="5400000" algn="ctr" rotWithShape="0">
              <a:schemeClr val="accent2">
                <a:alpha val="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 name="Title 1"/>
          <p:cNvSpPr>
            <a:spLocks noGrp="1"/>
          </p:cNvSpPr>
          <p:nvPr>
            <p:ph type="title" hasCustomPrompt="1"/>
          </p:nvPr>
        </p:nvSpPr>
        <p:spPr>
          <a:xfrm>
            <a:off x="2264229" y="577156"/>
            <a:ext cx="12816113" cy="1027527"/>
          </a:xfrm>
        </p:spPr>
        <p:txBody>
          <a:bodyPr anchor="ctr">
            <a:noAutofit/>
          </a:bodyPr>
          <a:lstStyle>
            <a:lvl1pPr algn="ctr">
              <a:lnSpc>
                <a:spcPct val="100000"/>
              </a:lnSpc>
              <a:defRPr sz="3600" b="1">
                <a:solidFill>
                  <a:schemeClr val="bg1"/>
                </a:solidFill>
                <a:latin typeface="+mj-lt"/>
                <a:cs typeface="Arial" panose="020B0604020202020204" pitchFamily="34" charset="0"/>
              </a:defRPr>
            </a:lvl1pPr>
          </a:lstStyle>
          <a:p>
            <a:r>
              <a:rPr lang="en-US"/>
              <a:t>Title</a:t>
            </a:r>
          </a:p>
        </p:txBody>
      </p:sp>
      <p:sp>
        <p:nvSpPr>
          <p:cNvPr id="8" name="Text Placeholder 7">
            <a:extLst>
              <a:ext uri="{FF2B5EF4-FFF2-40B4-BE49-F238E27FC236}">
                <a16:creationId xmlns:a16="http://schemas.microsoft.com/office/drawing/2014/main" id="{D875332F-7CF1-49C5-5577-808E9B07C522}"/>
              </a:ext>
            </a:extLst>
          </p:cNvPr>
          <p:cNvSpPr>
            <a:spLocks noGrp="1"/>
          </p:cNvSpPr>
          <p:nvPr>
            <p:ph type="body" sz="quarter" idx="12" hasCustomPrompt="1"/>
          </p:nvPr>
        </p:nvSpPr>
        <p:spPr>
          <a:xfrm>
            <a:off x="1279524" y="2648007"/>
            <a:ext cx="4553712" cy="5900682"/>
          </a:xfrm>
        </p:spPr>
        <p:txBody>
          <a:bodyPr/>
          <a:lstStyle>
            <a:lvl1pPr marL="342900" indent="-342900">
              <a:buFont typeface="Arial" panose="020B0604020202020204" pitchFamily="34" charset="0"/>
              <a:buChar char="•"/>
              <a:defRPr/>
            </a:lvl1pPr>
            <a:lvl2pPr marL="798513" indent="-323850">
              <a:defRPr/>
            </a:lvl2pPr>
            <a:lvl3pPr marL="1379538" indent="-323850">
              <a:defRPr/>
            </a:lvl3pPr>
          </a:lstStyle>
          <a:p>
            <a:pPr lvl="0"/>
            <a:r>
              <a:rPr lang="en-US"/>
              <a:t>Text</a:t>
            </a:r>
          </a:p>
          <a:p>
            <a:pPr lvl="1"/>
            <a:r>
              <a:rPr lang="en-US"/>
              <a:t>Second Level</a:t>
            </a:r>
          </a:p>
          <a:p>
            <a:pPr lvl="2"/>
            <a:r>
              <a:rPr lang="en-US"/>
              <a:t>Third Level</a:t>
            </a:r>
          </a:p>
        </p:txBody>
      </p:sp>
      <p:sp>
        <p:nvSpPr>
          <p:cNvPr id="10" name="Text Placeholder 9">
            <a:extLst>
              <a:ext uri="{FF2B5EF4-FFF2-40B4-BE49-F238E27FC236}">
                <a16:creationId xmlns:a16="http://schemas.microsoft.com/office/drawing/2014/main" id="{72B58CFF-AA79-7409-7D6F-CB9D749EA4FA}"/>
              </a:ext>
            </a:extLst>
          </p:cNvPr>
          <p:cNvSpPr>
            <a:spLocks noGrp="1"/>
          </p:cNvSpPr>
          <p:nvPr>
            <p:ph type="body" sz="quarter" idx="13" hasCustomPrompt="1"/>
          </p:nvPr>
        </p:nvSpPr>
        <p:spPr>
          <a:xfrm>
            <a:off x="6392481" y="2648007"/>
            <a:ext cx="4553712" cy="5900682"/>
          </a:xfrm>
        </p:spPr>
        <p:txBody>
          <a:bodyPr/>
          <a:lstStyle>
            <a:lvl1pPr marL="342900" indent="-342900">
              <a:buFont typeface="Arial" panose="020B0604020202020204" pitchFamily="34" charset="0"/>
              <a:buChar char="•"/>
              <a:defRPr/>
            </a:lvl1pPr>
            <a:lvl2pPr marL="798513" indent="-323850">
              <a:defRPr/>
            </a:lvl2pPr>
            <a:lvl3pPr marL="1379538" indent="-323850">
              <a:defRPr/>
            </a:lvl3pPr>
          </a:lstStyle>
          <a:p>
            <a:pPr lvl="0"/>
            <a:r>
              <a:rPr lang="en-US"/>
              <a:t>Text</a:t>
            </a:r>
          </a:p>
          <a:p>
            <a:pPr lvl="1"/>
            <a:r>
              <a:rPr lang="en-US"/>
              <a:t>Second Level</a:t>
            </a:r>
          </a:p>
          <a:p>
            <a:pPr lvl="2"/>
            <a:r>
              <a:rPr lang="en-US"/>
              <a:t>Third Level</a:t>
            </a:r>
          </a:p>
        </p:txBody>
      </p:sp>
      <p:pic>
        <p:nvPicPr>
          <p:cNvPr id="11" name="Graphic 10">
            <a:extLst>
              <a:ext uri="{FF2B5EF4-FFF2-40B4-BE49-F238E27FC236}">
                <a16:creationId xmlns:a16="http://schemas.microsoft.com/office/drawing/2014/main" id="{F2BA5FBC-ADD0-4665-6E3B-C584A7793C3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4091" y="8939688"/>
            <a:ext cx="1670493" cy="535722"/>
          </a:xfrm>
          <a:prstGeom prst="rect">
            <a:avLst/>
          </a:prstGeom>
        </p:spPr>
      </p:pic>
      <p:sp>
        <p:nvSpPr>
          <p:cNvPr id="4" name="Text Placeholder 9">
            <a:extLst>
              <a:ext uri="{FF2B5EF4-FFF2-40B4-BE49-F238E27FC236}">
                <a16:creationId xmlns:a16="http://schemas.microsoft.com/office/drawing/2014/main" id="{8D412939-3914-285F-0153-319EE689DA33}"/>
              </a:ext>
            </a:extLst>
          </p:cNvPr>
          <p:cNvSpPr>
            <a:spLocks noGrp="1"/>
          </p:cNvSpPr>
          <p:nvPr>
            <p:ph type="body" sz="quarter" idx="14" hasCustomPrompt="1"/>
          </p:nvPr>
        </p:nvSpPr>
        <p:spPr>
          <a:xfrm>
            <a:off x="11505438" y="2648006"/>
            <a:ext cx="4553712" cy="5900682"/>
          </a:xfrm>
        </p:spPr>
        <p:txBody>
          <a:bodyPr/>
          <a:lstStyle>
            <a:lvl1pPr marL="342900" indent="-342900">
              <a:buFont typeface="Arial" panose="020B0604020202020204" pitchFamily="34" charset="0"/>
              <a:buChar char="•"/>
              <a:defRPr/>
            </a:lvl1pPr>
            <a:lvl2pPr marL="798513" indent="-323850">
              <a:defRPr/>
            </a:lvl2pPr>
            <a:lvl3pPr marL="1379538" indent="-323850">
              <a:defRPr/>
            </a:lvl3pPr>
          </a:lstStyle>
          <a:p>
            <a:pPr lvl="0"/>
            <a:r>
              <a:rPr lang="en-US"/>
              <a:t>Text</a:t>
            </a:r>
          </a:p>
          <a:p>
            <a:pPr lvl="1"/>
            <a:r>
              <a:rPr lang="en-US"/>
              <a:t>Second Level</a:t>
            </a:r>
          </a:p>
          <a:p>
            <a:pPr lvl="2"/>
            <a:r>
              <a:rPr lang="en-US"/>
              <a:t>Third Level</a:t>
            </a:r>
          </a:p>
        </p:txBody>
      </p:sp>
    </p:spTree>
    <p:extLst>
      <p:ext uri="{BB962C8B-B14F-4D97-AF65-F5344CB8AC3E}">
        <p14:creationId xmlns:p14="http://schemas.microsoft.com/office/powerpoint/2010/main" val="786255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Center Layout - Two Column">
    <p:bg>
      <p:bgPr>
        <a:solidFill>
          <a:schemeClr val="bg1"/>
        </a:solid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C1FF1FC-80CA-E2AB-C5B3-6E2950175B8E}"/>
              </a:ext>
            </a:extLst>
          </p:cNvPr>
          <p:cNvSpPr>
            <a:spLocks noGrp="1"/>
          </p:cNvSpPr>
          <p:nvPr>
            <p:ph type="body" sz="quarter" idx="13" hasCustomPrompt="1"/>
          </p:nvPr>
        </p:nvSpPr>
        <p:spPr>
          <a:xfrm>
            <a:off x="1474788" y="3048000"/>
            <a:ext cx="6510337" cy="5500688"/>
          </a:xfrm>
        </p:spPr>
        <p:txBody>
          <a:bodyPr/>
          <a:lstStyle>
            <a:lvl1pPr marL="342900" indent="-342900">
              <a:buFont typeface="Arial" panose="020B0604020202020204" pitchFamily="34" charset="0"/>
              <a:buChar char="•"/>
              <a:defRPr/>
            </a:lvl1pPr>
            <a:lvl2pPr>
              <a:defRPr/>
            </a:lvl2pPr>
            <a:lvl3pPr>
              <a:defRPr/>
            </a:lvl3pPr>
            <a:lvl4pPr>
              <a:defRPr/>
            </a:lvl4pPr>
          </a:lstStyle>
          <a:p>
            <a:pPr lvl="0"/>
            <a:r>
              <a:rPr lang="en-US"/>
              <a:t>Text</a:t>
            </a:r>
          </a:p>
          <a:p>
            <a:pPr lvl="1"/>
            <a:r>
              <a:rPr lang="en-US"/>
              <a:t>Second Level</a:t>
            </a:r>
          </a:p>
          <a:p>
            <a:pPr lvl="2"/>
            <a:r>
              <a:rPr lang="en-US"/>
              <a:t>Third Level</a:t>
            </a:r>
          </a:p>
          <a:p>
            <a:pPr lvl="3"/>
            <a:r>
              <a:rPr lang="en-US"/>
              <a:t>Fourth Level</a:t>
            </a:r>
          </a:p>
        </p:txBody>
      </p:sp>
      <p:sp>
        <p:nvSpPr>
          <p:cNvPr id="8" name="Text Placeholder 4">
            <a:extLst>
              <a:ext uri="{FF2B5EF4-FFF2-40B4-BE49-F238E27FC236}">
                <a16:creationId xmlns:a16="http://schemas.microsoft.com/office/drawing/2014/main" id="{EEAF8D39-D91B-8D2B-7905-61FB7E96CB98}"/>
              </a:ext>
            </a:extLst>
          </p:cNvPr>
          <p:cNvSpPr>
            <a:spLocks noGrp="1"/>
          </p:cNvSpPr>
          <p:nvPr>
            <p:ph type="body" sz="quarter" idx="14" hasCustomPrompt="1"/>
          </p:nvPr>
        </p:nvSpPr>
        <p:spPr>
          <a:xfrm>
            <a:off x="9354311" y="3048000"/>
            <a:ext cx="6510337" cy="5500688"/>
          </a:xfrm>
        </p:spPr>
        <p:txBody>
          <a:bodyPr/>
          <a:lstStyle>
            <a:lvl1pPr marL="342900" indent="-342900">
              <a:buFont typeface="Arial" panose="020B0604020202020204" pitchFamily="34" charset="0"/>
              <a:buChar char="•"/>
              <a:defRPr/>
            </a:lvl1pPr>
            <a:lvl2pPr>
              <a:defRPr/>
            </a:lvl2pPr>
            <a:lvl3pPr>
              <a:defRPr/>
            </a:lvl3pPr>
            <a:lvl4pPr>
              <a:defRPr/>
            </a:lvl4pPr>
            <a:lvl5pPr marL="2600919" indent="0">
              <a:buNone/>
              <a:defRPr/>
            </a:lvl5pPr>
          </a:lstStyle>
          <a:p>
            <a:pPr lvl="0"/>
            <a:r>
              <a:rPr lang="en-US"/>
              <a:t>Text</a:t>
            </a:r>
          </a:p>
          <a:p>
            <a:pPr lvl="1"/>
            <a:r>
              <a:rPr lang="en-US"/>
              <a:t>Second Level</a:t>
            </a:r>
          </a:p>
          <a:p>
            <a:pPr lvl="2"/>
            <a:r>
              <a:rPr lang="en-US"/>
              <a:t>Third Level</a:t>
            </a:r>
          </a:p>
          <a:p>
            <a:pPr lvl="3"/>
            <a:r>
              <a:rPr lang="en-US"/>
              <a:t>Fourth Level</a:t>
            </a:r>
          </a:p>
        </p:txBody>
      </p:sp>
      <p:sp>
        <p:nvSpPr>
          <p:cNvPr id="6" name="Text Placeholder 5">
            <a:extLst>
              <a:ext uri="{FF2B5EF4-FFF2-40B4-BE49-F238E27FC236}">
                <a16:creationId xmlns:a16="http://schemas.microsoft.com/office/drawing/2014/main" id="{0B9687EB-3AD1-D1A9-FE1B-CA30B78ADFD8}"/>
              </a:ext>
            </a:extLst>
          </p:cNvPr>
          <p:cNvSpPr>
            <a:spLocks noGrp="1"/>
          </p:cNvSpPr>
          <p:nvPr>
            <p:ph type="body" sz="quarter" idx="12" hasCustomPrompt="1"/>
          </p:nvPr>
        </p:nvSpPr>
        <p:spPr>
          <a:xfrm>
            <a:off x="1474788" y="754063"/>
            <a:ext cx="14389100" cy="1060450"/>
          </a:xfrm>
        </p:spPr>
        <p:txBody>
          <a:bodyPr/>
          <a:lstStyle>
            <a:lvl1pPr marL="0" indent="0" algn="ctr">
              <a:buNone/>
              <a:defRPr sz="3600" b="1"/>
            </a:lvl1pPr>
            <a:lvl2pPr>
              <a:defRPr sz="3600" b="1"/>
            </a:lvl2pPr>
            <a:lvl3pPr>
              <a:defRPr sz="3600" b="1"/>
            </a:lvl3pPr>
            <a:lvl4pPr>
              <a:defRPr sz="3600" b="1"/>
            </a:lvl4pPr>
            <a:lvl5pPr>
              <a:defRPr sz="3600" b="1"/>
            </a:lvl5pPr>
          </a:lstStyle>
          <a:p>
            <a:pPr lvl="0"/>
            <a:r>
              <a:rPr lang="en-US"/>
              <a:t>Title – Center of Page</a:t>
            </a:r>
            <a:endParaRPr lang="en-IE"/>
          </a:p>
        </p:txBody>
      </p:sp>
      <p:sp>
        <p:nvSpPr>
          <p:cNvPr id="7" name="Text Placeholder 6">
            <a:extLst>
              <a:ext uri="{FF2B5EF4-FFF2-40B4-BE49-F238E27FC236}">
                <a16:creationId xmlns:a16="http://schemas.microsoft.com/office/drawing/2014/main" id="{2A126C40-1775-3804-71B6-6792FC8E28FC}"/>
              </a:ext>
            </a:extLst>
          </p:cNvPr>
          <p:cNvSpPr>
            <a:spLocks noGrp="1"/>
          </p:cNvSpPr>
          <p:nvPr>
            <p:ph type="body" sz="quarter" idx="10" hasCustomPrompt="1"/>
          </p:nvPr>
        </p:nvSpPr>
        <p:spPr>
          <a:xfrm>
            <a:off x="1474788" y="2028387"/>
            <a:ext cx="14389100" cy="700299"/>
          </a:xfrm>
        </p:spPr>
        <p:txBody>
          <a:bodyPr/>
          <a:lstStyle>
            <a:lvl1pPr marL="0" indent="0" algn="ctr">
              <a:buNone/>
              <a:defRPr sz="2800" b="1">
                <a:solidFill>
                  <a:srgbClr val="B5121B"/>
                </a:solidFill>
              </a:defRPr>
            </a:lvl1pPr>
          </a:lstStyle>
          <a:p>
            <a:pPr lvl="0"/>
            <a:r>
              <a:rPr lang="en-US"/>
              <a:t>Sub Title</a:t>
            </a:r>
          </a:p>
        </p:txBody>
      </p:sp>
      <p:pic>
        <p:nvPicPr>
          <p:cNvPr id="9" name="Graphic 8">
            <a:extLst>
              <a:ext uri="{FF2B5EF4-FFF2-40B4-BE49-F238E27FC236}">
                <a16:creationId xmlns:a16="http://schemas.microsoft.com/office/drawing/2014/main" id="{28A5E543-AFA7-C364-2F49-ABD3E5BFB75F}"/>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4091" y="8939688"/>
            <a:ext cx="1670493" cy="535722"/>
          </a:xfrm>
          <a:prstGeom prst="rect">
            <a:avLst/>
          </a:prstGeom>
        </p:spPr>
      </p:pic>
    </p:spTree>
    <p:extLst>
      <p:ext uri="{BB962C8B-B14F-4D97-AF65-F5344CB8AC3E}">
        <p14:creationId xmlns:p14="http://schemas.microsoft.com/office/powerpoint/2010/main" val="667415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Break Slide">
    <p:bg>
      <p:bgPr>
        <a:solidFill>
          <a:schemeClr val="bg1"/>
        </a:solid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2156695" y="2279452"/>
            <a:ext cx="10433058" cy="2597348"/>
          </a:xfrm>
        </p:spPr>
        <p:txBody>
          <a:bodyPr>
            <a:noAutofit/>
          </a:bodyPr>
          <a:lstStyle>
            <a:lvl1pPr>
              <a:lnSpc>
                <a:spcPct val="100000"/>
              </a:lnSpc>
              <a:defRPr sz="3600" b="1">
                <a:latin typeface="+mj-lt"/>
                <a:cs typeface="Arial" panose="020B0604020202020204" pitchFamily="34" charset="0"/>
              </a:defRPr>
            </a:lvl1pPr>
          </a:lstStyle>
          <a:p>
            <a:r>
              <a:rPr lang="en-US"/>
              <a:t>Use as Title or Separator Page</a:t>
            </a:r>
          </a:p>
        </p:txBody>
      </p:sp>
      <p:sp>
        <p:nvSpPr>
          <p:cNvPr id="7" name="Text Placeholder 6">
            <a:extLst>
              <a:ext uri="{FF2B5EF4-FFF2-40B4-BE49-F238E27FC236}">
                <a16:creationId xmlns:a16="http://schemas.microsoft.com/office/drawing/2014/main" id="{2A126C40-1775-3804-71B6-6792FC8E28FC}"/>
              </a:ext>
            </a:extLst>
          </p:cNvPr>
          <p:cNvSpPr>
            <a:spLocks noGrp="1"/>
          </p:cNvSpPr>
          <p:nvPr>
            <p:ph type="body" sz="quarter" idx="10" hasCustomPrompt="1"/>
          </p:nvPr>
        </p:nvSpPr>
        <p:spPr>
          <a:xfrm>
            <a:off x="2167533" y="910336"/>
            <a:ext cx="5220142" cy="415431"/>
          </a:xfrm>
        </p:spPr>
        <p:txBody>
          <a:bodyPr/>
          <a:lstStyle>
            <a:lvl1pPr marL="0" indent="0">
              <a:buNone/>
              <a:defRPr sz="2400">
                <a:solidFill>
                  <a:schemeClr val="accent6"/>
                </a:solidFill>
              </a:defRPr>
            </a:lvl1pPr>
          </a:lstStyle>
          <a:p>
            <a:pPr lvl="0"/>
            <a:r>
              <a:rPr lang="en-US"/>
              <a:t>Text</a:t>
            </a:r>
          </a:p>
        </p:txBody>
      </p:sp>
    </p:spTree>
    <p:extLst>
      <p:ext uri="{BB962C8B-B14F-4D97-AF65-F5344CB8AC3E}">
        <p14:creationId xmlns:p14="http://schemas.microsoft.com/office/powerpoint/2010/main" val="2835667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 Two Column Box">
    <p:bg>
      <p:bgPr>
        <a:solidFill>
          <a:schemeClr val="bg1"/>
        </a:solid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910364" y="780288"/>
            <a:ext cx="15562886" cy="1167821"/>
          </a:xfrm>
        </p:spPr>
        <p:txBody>
          <a:bodyPr>
            <a:noAutofit/>
          </a:bodyPr>
          <a:lstStyle>
            <a:lvl1pPr>
              <a:lnSpc>
                <a:spcPct val="100000"/>
              </a:lnSpc>
              <a:defRPr sz="3600" b="1">
                <a:latin typeface="+mj-lt"/>
                <a:cs typeface="Arial" panose="020B0604020202020204" pitchFamily="34" charset="0"/>
              </a:defRPr>
            </a:lvl1pPr>
          </a:lstStyle>
          <a:p>
            <a:r>
              <a:rPr lang="en-US"/>
              <a:t>Title</a:t>
            </a:r>
          </a:p>
        </p:txBody>
      </p:sp>
      <p:sp>
        <p:nvSpPr>
          <p:cNvPr id="4" name="Content Placeholder 2"/>
          <p:cNvSpPr>
            <a:spLocks noGrp="1"/>
          </p:cNvSpPr>
          <p:nvPr>
            <p:ph sz="half" idx="1" hasCustomPrompt="1"/>
          </p:nvPr>
        </p:nvSpPr>
        <p:spPr>
          <a:xfrm>
            <a:off x="910364" y="2275840"/>
            <a:ext cx="7369612" cy="6188570"/>
          </a:xfrm>
        </p:spPr>
        <p:txBody>
          <a:bodyPr>
            <a:noAutofit/>
          </a:bodyPr>
          <a:lstStyle>
            <a:lvl1pPr marL="342900" indent="-342900">
              <a:lnSpc>
                <a:spcPct val="100000"/>
              </a:lnSpc>
              <a:buFont typeface="Arial" panose="020B0604020202020204" pitchFamily="34" charset="0"/>
              <a:buChar char="•"/>
              <a:defRPr sz="2400" baseline="0">
                <a:solidFill>
                  <a:schemeClr val="tx1"/>
                </a:solidFill>
                <a:latin typeface="+mj-lt"/>
                <a:cs typeface="Arial" panose="020B0604020202020204" pitchFamily="34" charset="0"/>
              </a:defRPr>
            </a:lvl1pPr>
            <a:lvl2pPr marL="798513" indent="-323850">
              <a:lnSpc>
                <a:spcPct val="100000"/>
              </a:lnSpc>
              <a:defRPr sz="2000">
                <a:solidFill>
                  <a:schemeClr val="tx1"/>
                </a:solidFill>
                <a:latin typeface="+mj-lt"/>
                <a:cs typeface="Arial" panose="020B0604020202020204" pitchFamily="34" charset="0"/>
              </a:defRPr>
            </a:lvl2pPr>
            <a:lvl3pPr>
              <a:defRPr sz="1800">
                <a:latin typeface="+mj-lt"/>
                <a:cs typeface="Arial" panose="020B0604020202020204" pitchFamily="34" charset="0"/>
              </a:defRPr>
            </a:lvl3pPr>
            <a:lvl4pPr>
              <a:defRPr sz="1600">
                <a:latin typeface="+mj-lt"/>
                <a:cs typeface="Arial" panose="020B0604020202020204" pitchFamily="34" charset="0"/>
              </a:defRPr>
            </a:lvl4pPr>
            <a:lvl5pPr>
              <a:defRPr sz="1707">
                <a:latin typeface="Arial" panose="020B0604020202020204" pitchFamily="34" charset="0"/>
                <a:cs typeface="Arial" panose="020B0604020202020204" pitchFamily="34" charset="0"/>
              </a:defRPr>
            </a:lvl5pPr>
          </a:lstStyle>
          <a:p>
            <a:pPr lvl="0"/>
            <a:r>
              <a:rPr lang="en-US"/>
              <a:t>Text</a:t>
            </a:r>
          </a:p>
          <a:p>
            <a:pPr lvl="1"/>
            <a:r>
              <a:rPr lang="en-US"/>
              <a:t>Second Level</a:t>
            </a:r>
          </a:p>
          <a:p>
            <a:pPr lvl="2"/>
            <a:r>
              <a:rPr lang="en-US"/>
              <a:t>Third Level</a:t>
            </a:r>
          </a:p>
          <a:p>
            <a:pPr lvl="3"/>
            <a:r>
              <a:rPr lang="en-US"/>
              <a:t>Fourth Level</a:t>
            </a:r>
          </a:p>
        </p:txBody>
      </p:sp>
      <p:sp>
        <p:nvSpPr>
          <p:cNvPr id="5" name="Content Placeholder 3"/>
          <p:cNvSpPr>
            <a:spLocks noGrp="1"/>
          </p:cNvSpPr>
          <p:nvPr>
            <p:ph sz="half" idx="2" hasCustomPrompt="1"/>
          </p:nvPr>
        </p:nvSpPr>
        <p:spPr>
          <a:xfrm>
            <a:off x="9085575" y="2275840"/>
            <a:ext cx="7369612" cy="6188570"/>
          </a:xfrm>
        </p:spPr>
        <p:txBody>
          <a:bodyPr>
            <a:noAutofit/>
          </a:bodyPr>
          <a:lstStyle>
            <a:lvl1pPr marL="342900" indent="-342900">
              <a:lnSpc>
                <a:spcPct val="100000"/>
              </a:lnSpc>
              <a:buFont typeface="Arial" panose="020B0604020202020204" pitchFamily="34" charset="0"/>
              <a:buChar char="•"/>
              <a:defRPr sz="2400">
                <a:latin typeface="+mj-lt"/>
                <a:cs typeface="Arial" panose="020B0604020202020204" pitchFamily="34" charset="0"/>
              </a:defRPr>
            </a:lvl1pPr>
            <a:lvl2pPr marL="798513" indent="-323850">
              <a:lnSpc>
                <a:spcPct val="100000"/>
              </a:lnSpc>
              <a:defRPr sz="2000">
                <a:latin typeface="+mj-lt"/>
                <a:cs typeface="Arial" panose="020B0604020202020204" pitchFamily="34" charset="0"/>
              </a:defRPr>
            </a:lvl2pPr>
            <a:lvl3pPr>
              <a:defRPr sz="1800">
                <a:latin typeface="+mj-lt"/>
                <a:cs typeface="Arial" panose="020B0604020202020204" pitchFamily="34" charset="0"/>
              </a:defRPr>
            </a:lvl3pPr>
            <a:lvl4pPr>
              <a:defRPr sz="1600">
                <a:latin typeface="+mj-lt"/>
                <a:cs typeface="Arial" panose="020B0604020202020204" pitchFamily="34" charset="0"/>
              </a:defRPr>
            </a:lvl4pPr>
            <a:lvl5pPr>
              <a:defRPr sz="1707">
                <a:latin typeface="Arial" panose="020B0604020202020204" pitchFamily="34" charset="0"/>
                <a:cs typeface="Arial" panose="020B0604020202020204" pitchFamily="34" charset="0"/>
              </a:defRPr>
            </a:lvl5pPr>
          </a:lstStyle>
          <a:p>
            <a:pPr lvl="0"/>
            <a:r>
              <a:rPr lang="en-US"/>
              <a:t>Text</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900484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 Sub Head - Two Column">
    <p:bg>
      <p:bgPr>
        <a:solidFill>
          <a:schemeClr val="bg1"/>
        </a:soli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910364" y="780288"/>
            <a:ext cx="15606237" cy="1170432"/>
          </a:xfrm>
        </p:spPr>
        <p:txBody>
          <a:bodyPr anchor="t">
            <a:noAutofit/>
          </a:bodyPr>
          <a:lstStyle>
            <a:lvl1pPr>
              <a:lnSpc>
                <a:spcPct val="100000"/>
              </a:lnSpc>
              <a:defRPr sz="3600" b="1">
                <a:latin typeface="+mj-lt"/>
                <a:cs typeface="Arial" panose="020B0604020202020204" pitchFamily="34" charset="0"/>
              </a:defRPr>
            </a:lvl1pPr>
          </a:lstStyle>
          <a:p>
            <a:r>
              <a:rPr lang="en-US"/>
              <a:t>Title</a:t>
            </a:r>
          </a:p>
        </p:txBody>
      </p:sp>
      <p:sp>
        <p:nvSpPr>
          <p:cNvPr id="7" name="Text Placeholder 2"/>
          <p:cNvSpPr>
            <a:spLocks noGrp="1"/>
          </p:cNvSpPr>
          <p:nvPr>
            <p:ph type="body" idx="1" hasCustomPrompt="1"/>
          </p:nvPr>
        </p:nvSpPr>
        <p:spPr>
          <a:xfrm>
            <a:off x="914400" y="2275839"/>
            <a:ext cx="7334931" cy="805653"/>
          </a:xfrm>
        </p:spPr>
        <p:txBody>
          <a:bodyPr anchor="t">
            <a:noAutofit/>
          </a:bodyPr>
          <a:lstStyle>
            <a:lvl1pPr marL="0" indent="0">
              <a:lnSpc>
                <a:spcPct val="100000"/>
              </a:lnSpc>
              <a:buNone/>
              <a:defRPr sz="2800" b="0" baseline="0">
                <a:latin typeface="+mn-lt"/>
                <a:cs typeface="Arial" panose="020B0604020202020204" pitchFamily="34" charset="0"/>
              </a:defRPr>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Column Headline</a:t>
            </a:r>
          </a:p>
        </p:txBody>
      </p:sp>
      <p:sp>
        <p:nvSpPr>
          <p:cNvPr id="8" name="Content Placeholder 3"/>
          <p:cNvSpPr>
            <a:spLocks noGrp="1"/>
          </p:cNvSpPr>
          <p:nvPr>
            <p:ph sz="half" idx="2" hasCustomPrompt="1"/>
          </p:nvPr>
        </p:nvSpPr>
        <p:spPr>
          <a:xfrm>
            <a:off x="914400" y="3236750"/>
            <a:ext cx="7334931" cy="5312164"/>
          </a:xfrm>
        </p:spPr>
        <p:txBody>
          <a:bodyPr anchor="t">
            <a:noAutofit/>
          </a:bodyPr>
          <a:lstStyle>
            <a:lvl1pPr marL="342900" indent="-342900">
              <a:lnSpc>
                <a:spcPct val="100000"/>
              </a:lnSpc>
              <a:buFont typeface="Arial" panose="020B0604020202020204" pitchFamily="34" charset="0"/>
              <a:buChar char="•"/>
              <a:defRPr sz="2400">
                <a:latin typeface="+mn-lt"/>
                <a:cs typeface="Arial" panose="020B0604020202020204" pitchFamily="34" charset="0"/>
              </a:defRPr>
            </a:lvl1pPr>
            <a:lvl2pPr marL="798513" indent="-339725">
              <a:lnSpc>
                <a:spcPct val="100000"/>
              </a:lnSpc>
              <a:defRPr sz="2000">
                <a:latin typeface="+mn-lt"/>
                <a:cs typeface="Arial" panose="020B0604020202020204" pitchFamily="34" charset="0"/>
              </a:defRPr>
            </a:lvl2pPr>
            <a:lvl3pPr marL="1262063" indent="-381000">
              <a:lnSpc>
                <a:spcPct val="100000"/>
              </a:lnSpc>
              <a:defRPr sz="1800">
                <a:latin typeface="+mn-lt"/>
                <a:cs typeface="Arial" panose="020B0604020202020204" pitchFamily="34" charset="0"/>
              </a:defRPr>
            </a:lvl3pPr>
            <a:lvl4pPr marL="1712913" indent="-333375">
              <a:lnSpc>
                <a:spcPct val="100000"/>
              </a:lnSpc>
              <a:defRPr sz="1600">
                <a:latin typeface="+mn-lt"/>
                <a:cs typeface="Arial" panose="020B0604020202020204" pitchFamily="34" charset="0"/>
              </a:defRPr>
            </a:lvl4pPr>
            <a:lvl5pPr>
              <a:lnSpc>
                <a:spcPct val="100000"/>
              </a:lnSpc>
              <a:defRPr sz="1400">
                <a:latin typeface="+mn-lt"/>
                <a:cs typeface="Arial" panose="020B0604020202020204" pitchFamily="34" charset="0"/>
              </a:defRPr>
            </a:lvl5pPr>
          </a:lstStyle>
          <a:p>
            <a:pPr lvl="0"/>
            <a:r>
              <a:rPr lang="en-US"/>
              <a:t>Text</a:t>
            </a:r>
          </a:p>
          <a:p>
            <a:pPr lvl="1"/>
            <a:r>
              <a:rPr lang="en-US"/>
              <a:t>Second Level</a:t>
            </a:r>
          </a:p>
          <a:p>
            <a:pPr lvl="2"/>
            <a:r>
              <a:rPr lang="en-US"/>
              <a:t>Third Level</a:t>
            </a:r>
          </a:p>
          <a:p>
            <a:pPr lvl="3"/>
            <a:r>
              <a:rPr lang="en-US"/>
              <a:t>Fourth Level</a:t>
            </a:r>
          </a:p>
        </p:txBody>
      </p:sp>
      <p:sp>
        <p:nvSpPr>
          <p:cNvPr id="9" name="Text Placeholder 4"/>
          <p:cNvSpPr>
            <a:spLocks noGrp="1"/>
          </p:cNvSpPr>
          <p:nvPr>
            <p:ph type="body" sz="quarter" idx="3" hasCustomPrompt="1"/>
          </p:nvPr>
        </p:nvSpPr>
        <p:spPr>
          <a:xfrm>
            <a:off x="9138319" y="2275839"/>
            <a:ext cx="7334931" cy="805653"/>
          </a:xfrm>
        </p:spPr>
        <p:txBody>
          <a:bodyPr anchor="t">
            <a:noAutofit/>
          </a:bodyPr>
          <a:lstStyle>
            <a:lvl1pPr marL="0" indent="0">
              <a:lnSpc>
                <a:spcPct val="100000"/>
              </a:lnSpc>
              <a:buNone/>
              <a:defRPr sz="2800" b="0">
                <a:latin typeface="+mn-lt"/>
                <a:cs typeface="Arial" panose="020B0604020202020204" pitchFamily="34" charset="0"/>
              </a:defRPr>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Column Headline</a:t>
            </a:r>
          </a:p>
        </p:txBody>
      </p:sp>
      <p:sp>
        <p:nvSpPr>
          <p:cNvPr id="10" name="Content Placeholder 5"/>
          <p:cNvSpPr>
            <a:spLocks noGrp="1"/>
          </p:cNvSpPr>
          <p:nvPr>
            <p:ph sz="quarter" idx="4" hasCustomPrompt="1"/>
          </p:nvPr>
        </p:nvSpPr>
        <p:spPr>
          <a:xfrm>
            <a:off x="9138319" y="3236750"/>
            <a:ext cx="7334931" cy="5312164"/>
          </a:xfrm>
        </p:spPr>
        <p:txBody>
          <a:bodyPr anchor="t">
            <a:noAutofit/>
          </a:bodyPr>
          <a:lstStyle>
            <a:lvl1pPr marL="342900" indent="-342900">
              <a:lnSpc>
                <a:spcPct val="100000"/>
              </a:lnSpc>
              <a:buFont typeface="Arial" panose="020B0604020202020204" pitchFamily="34" charset="0"/>
              <a:buChar char="•"/>
              <a:defRPr sz="2400">
                <a:latin typeface="+mn-lt"/>
                <a:cs typeface="Arial" panose="020B0604020202020204" pitchFamily="34" charset="0"/>
              </a:defRPr>
            </a:lvl1pPr>
            <a:lvl2pPr marL="798513" indent="-349250">
              <a:lnSpc>
                <a:spcPct val="100000"/>
              </a:lnSpc>
              <a:defRPr sz="2000">
                <a:latin typeface="+mn-lt"/>
                <a:cs typeface="Arial" panose="020B0604020202020204" pitchFamily="34" charset="0"/>
              </a:defRPr>
            </a:lvl2pPr>
            <a:lvl3pPr marL="1262063" indent="-381000">
              <a:lnSpc>
                <a:spcPct val="100000"/>
              </a:lnSpc>
              <a:defRPr sz="1800">
                <a:latin typeface="+mn-lt"/>
                <a:cs typeface="Arial" panose="020B0604020202020204" pitchFamily="34" charset="0"/>
              </a:defRPr>
            </a:lvl3pPr>
            <a:lvl4pPr marL="1712913" indent="-323850">
              <a:lnSpc>
                <a:spcPct val="100000"/>
              </a:lnSpc>
              <a:defRPr sz="1600">
                <a:latin typeface="+mn-lt"/>
                <a:cs typeface="Arial" panose="020B0604020202020204" pitchFamily="34" charset="0"/>
              </a:defRPr>
            </a:lvl4pPr>
            <a:lvl5pPr>
              <a:lnSpc>
                <a:spcPct val="100000"/>
              </a:lnSpc>
              <a:defRPr sz="1400">
                <a:latin typeface="+mn-lt"/>
                <a:cs typeface="Arial" panose="020B0604020202020204" pitchFamily="34" charset="0"/>
              </a:defRPr>
            </a:lvl5pPr>
          </a:lstStyle>
          <a:p>
            <a:pPr lvl="0"/>
            <a:r>
              <a:rPr lang="en-US"/>
              <a:t>Text</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4974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_ Cover Slide 4">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F66BABB-DD87-0EE4-3C47-65882C781097}"/>
              </a:ext>
            </a:extLst>
          </p:cNvPr>
          <p:cNvGrpSpPr/>
          <p:nvPr userDrawn="1"/>
        </p:nvGrpSpPr>
        <p:grpSpPr>
          <a:xfrm>
            <a:off x="0" y="0"/>
            <a:ext cx="17340264" cy="9753602"/>
            <a:chOff x="0" y="0"/>
            <a:chExt cx="17340264" cy="9753602"/>
          </a:xfrm>
        </p:grpSpPr>
        <p:sp>
          <p:nvSpPr>
            <p:cNvPr id="3" name="Rectangle 2">
              <a:extLst>
                <a:ext uri="{FF2B5EF4-FFF2-40B4-BE49-F238E27FC236}">
                  <a16:creationId xmlns:a16="http://schemas.microsoft.com/office/drawing/2014/main" id="{86D39F30-8595-A3AC-4BF2-12C7D87A5118}"/>
                </a:ext>
              </a:extLst>
            </p:cNvPr>
            <p:cNvSpPr/>
            <p:nvPr userDrawn="1"/>
          </p:nvSpPr>
          <p:spPr>
            <a:xfrm rot="5400000">
              <a:off x="3793331" y="-3793331"/>
              <a:ext cx="9753602" cy="17340264"/>
            </a:xfrm>
            <a:prstGeom prst="rect">
              <a:avLst/>
            </a:prstGeom>
            <a:gradFill>
              <a:gsLst>
                <a:gs pos="40000">
                  <a:schemeClr val="tx1">
                    <a:alpha val="20000"/>
                  </a:schemeClr>
                </a:gs>
                <a:gs pos="60000">
                  <a:schemeClr val="tx1">
                    <a:alpha val="30000"/>
                  </a:schemeClr>
                </a:gs>
                <a:gs pos="80000">
                  <a:schemeClr val="tx1">
                    <a:alpha val="40000"/>
                  </a:schemeClr>
                </a:gs>
                <a:gs pos="100000">
                  <a:schemeClr val="tx1">
                    <a:alpha val="50000"/>
                  </a:schemeClr>
                </a:gs>
              </a:gsLst>
              <a:lin ang="5400000" scaled="1"/>
            </a:gra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D70C52F-F913-F4C7-9477-544295DA8C4B}"/>
                </a:ext>
              </a:extLst>
            </p:cNvPr>
            <p:cNvSpPr/>
            <p:nvPr userDrawn="1"/>
          </p:nvSpPr>
          <p:spPr>
            <a:xfrm rot="16200000">
              <a:off x="8441532" y="-8441531"/>
              <a:ext cx="457200" cy="17340264"/>
            </a:xfrm>
            <a:prstGeom prst="rect">
              <a:avLst/>
            </a:prstGeom>
            <a:gradFill>
              <a:gsLst>
                <a:gs pos="40000">
                  <a:schemeClr val="bg1">
                    <a:alpha val="20000"/>
                  </a:schemeClr>
                </a:gs>
                <a:gs pos="60000">
                  <a:schemeClr val="bg1">
                    <a:alpha val="30000"/>
                  </a:schemeClr>
                </a:gs>
                <a:gs pos="80000">
                  <a:schemeClr val="bg1">
                    <a:alpha val="40000"/>
                  </a:schemeClr>
                </a:gs>
                <a:gs pos="100000">
                  <a:schemeClr val="bg1">
                    <a:alpha val="5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itle 1"/>
          <p:cNvSpPr>
            <a:spLocks noGrp="1"/>
          </p:cNvSpPr>
          <p:nvPr>
            <p:ph type="ctrTitle" hasCustomPrompt="1"/>
          </p:nvPr>
        </p:nvSpPr>
        <p:spPr>
          <a:xfrm>
            <a:off x="910364" y="2271463"/>
            <a:ext cx="9103638" cy="2605336"/>
          </a:xfrm>
        </p:spPr>
        <p:txBody>
          <a:bodyPr anchor="t">
            <a:noAutofit/>
          </a:bodyPr>
          <a:lstStyle>
            <a:lvl1pPr algn="l">
              <a:lnSpc>
                <a:spcPct val="100000"/>
              </a:lnSpc>
              <a:defRPr sz="4800" b="1">
                <a:solidFill>
                  <a:schemeClr val="bg1"/>
                </a:solidFill>
                <a:effectLst>
                  <a:outerShdw blurRad="38100" dist="38100" dir="2700000" algn="tl">
                    <a:srgbClr val="000000">
                      <a:alpha val="43137"/>
                    </a:srgbClr>
                  </a:outerShdw>
                </a:effectLst>
                <a:latin typeface="+mn-lt"/>
                <a:cs typeface="Arial" panose="020B0604020202020204" pitchFamily="34" charset="0"/>
              </a:defRPr>
            </a:lvl1pPr>
          </a:lstStyle>
          <a:p>
            <a:r>
              <a:rPr lang="en-US"/>
              <a:t>Title</a:t>
            </a:r>
          </a:p>
        </p:txBody>
      </p:sp>
      <p:sp>
        <p:nvSpPr>
          <p:cNvPr id="10" name="Subtitle 2"/>
          <p:cNvSpPr>
            <a:spLocks noGrp="1"/>
          </p:cNvSpPr>
          <p:nvPr>
            <p:ph type="subTitle" idx="1" hasCustomPrompt="1"/>
          </p:nvPr>
        </p:nvSpPr>
        <p:spPr>
          <a:xfrm>
            <a:off x="910364" y="6177281"/>
            <a:ext cx="9103638" cy="1284419"/>
          </a:xfrm>
        </p:spPr>
        <p:txBody>
          <a:bodyPr>
            <a:noAutofit/>
          </a:bodyPr>
          <a:lstStyle>
            <a:lvl1pPr marL="0" indent="0" algn="l">
              <a:lnSpc>
                <a:spcPct val="100000"/>
              </a:lnSpc>
              <a:buNone/>
              <a:defRPr sz="3200">
                <a:solidFill>
                  <a:schemeClr val="bg1"/>
                </a:solidFill>
                <a:latin typeface="+mn-lt"/>
                <a:cs typeface="Arial" panose="020B0604020202020204" pitchFamily="34" charset="0"/>
              </a:defRPr>
            </a:lvl1pPr>
            <a:lvl2pPr marL="650230" indent="0" algn="ctr">
              <a:buNone/>
              <a:defRPr sz="2844"/>
            </a:lvl2pPr>
            <a:lvl3pPr marL="1300460" indent="0" algn="ctr">
              <a:buNone/>
              <a:defRPr sz="2560"/>
            </a:lvl3pPr>
            <a:lvl4pPr marL="1950690" indent="0" algn="ctr">
              <a:buNone/>
              <a:defRPr sz="2276"/>
            </a:lvl4pPr>
            <a:lvl5pPr marL="2600919" indent="0" algn="ctr">
              <a:buNone/>
              <a:defRPr sz="2276"/>
            </a:lvl5pPr>
            <a:lvl6pPr marL="3251149" indent="0" algn="ctr">
              <a:buNone/>
              <a:defRPr sz="2276"/>
            </a:lvl6pPr>
            <a:lvl7pPr marL="3901379" indent="0" algn="ctr">
              <a:buNone/>
              <a:defRPr sz="2276"/>
            </a:lvl7pPr>
            <a:lvl8pPr marL="4551609" indent="0" algn="ctr">
              <a:buNone/>
              <a:defRPr sz="2276"/>
            </a:lvl8pPr>
            <a:lvl9pPr marL="5201839" indent="0" algn="ctr">
              <a:buNone/>
              <a:defRPr sz="2276"/>
            </a:lvl9pPr>
          </a:lstStyle>
          <a:p>
            <a:r>
              <a:rPr lang="en-US"/>
              <a:t>Subtitle</a:t>
            </a:r>
          </a:p>
        </p:txBody>
      </p:sp>
      <p:pic>
        <p:nvPicPr>
          <p:cNvPr id="4" name="Graphic 3">
            <a:extLst>
              <a:ext uri="{FF2B5EF4-FFF2-40B4-BE49-F238E27FC236}">
                <a16:creationId xmlns:a16="http://schemas.microsoft.com/office/drawing/2014/main" id="{10875970-E41D-72B3-3769-FC94F597C690}"/>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6991234" y="8223748"/>
            <a:ext cx="3357793" cy="1076868"/>
          </a:xfrm>
          <a:prstGeom prst="rect">
            <a:avLst/>
          </a:prstGeom>
        </p:spPr>
      </p:pic>
      <p:sp>
        <p:nvSpPr>
          <p:cNvPr id="6" name="Text Placeholder 5">
            <a:extLst>
              <a:ext uri="{FF2B5EF4-FFF2-40B4-BE49-F238E27FC236}">
                <a16:creationId xmlns:a16="http://schemas.microsoft.com/office/drawing/2014/main" id="{AB5D2BC0-6581-E434-666A-652A7E57E31D}"/>
              </a:ext>
            </a:extLst>
          </p:cNvPr>
          <p:cNvSpPr>
            <a:spLocks noGrp="1"/>
          </p:cNvSpPr>
          <p:nvPr>
            <p:ph type="body" sz="quarter" idx="10" hasCustomPrompt="1"/>
          </p:nvPr>
        </p:nvSpPr>
        <p:spPr>
          <a:xfrm>
            <a:off x="909638" y="7607808"/>
            <a:ext cx="5737225" cy="768350"/>
          </a:xfrm>
        </p:spPr>
        <p:txBody>
          <a:bodyPr/>
          <a:lstStyle>
            <a:lvl1pPr marL="0" indent="0">
              <a:buNone/>
              <a:defRPr sz="1800">
                <a:solidFill>
                  <a:schemeClr val="bg1"/>
                </a:solidFill>
                <a:effectLst>
                  <a:outerShdw blurRad="38100" dist="38100" dir="2700000" algn="tl">
                    <a:srgbClr val="000000">
                      <a:alpha val="43137"/>
                    </a:srgbClr>
                  </a:outerShdw>
                </a:effectLst>
              </a:defRPr>
            </a:lvl1pPr>
          </a:lstStyle>
          <a:p>
            <a:pPr lvl="0"/>
            <a:r>
              <a:rPr lang="en-US"/>
              <a:t>Date</a:t>
            </a:r>
            <a:endParaRPr lang="en-IE"/>
          </a:p>
        </p:txBody>
      </p:sp>
      <p:sp>
        <p:nvSpPr>
          <p:cNvPr id="8" name="Rectangle 7">
            <a:extLst>
              <a:ext uri="{FF2B5EF4-FFF2-40B4-BE49-F238E27FC236}">
                <a16:creationId xmlns:a16="http://schemas.microsoft.com/office/drawing/2014/main" id="{99DC18E1-3734-DFF1-D59A-B64BDBB6C8C6}"/>
              </a:ext>
            </a:extLst>
          </p:cNvPr>
          <p:cNvSpPr/>
          <p:nvPr userDrawn="1"/>
        </p:nvSpPr>
        <p:spPr>
          <a:xfrm>
            <a:off x="0" y="0"/>
            <a:ext cx="17340264" cy="457200"/>
          </a:xfrm>
          <a:prstGeom prst="rect">
            <a:avLst/>
          </a:prstGeom>
          <a:gradFill flip="none" rotWithShape="1">
            <a:gsLst>
              <a:gs pos="33000">
                <a:schemeClr val="bg1">
                  <a:alpha val="27000"/>
                </a:schemeClr>
              </a:gs>
              <a:gs pos="66000">
                <a:schemeClr val="accent5">
                  <a:alpha val="30000"/>
                </a:schemeClr>
              </a:gs>
              <a:gs pos="100000">
                <a:schemeClr val="accent5">
                  <a:alpha val="50000"/>
                </a:schemeClr>
              </a:gs>
            </a:gsLst>
            <a:lin ang="0" scaled="1"/>
            <a:tileRect/>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0530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 Three Column">
    <p:bg>
      <p:bgPr>
        <a:solidFill>
          <a:schemeClr val="bg1"/>
        </a:solidFill>
        <a:effectLst/>
      </p:bgPr>
    </p:bg>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1335E995-15BD-E31D-A260-CD45959EDD34}"/>
              </a:ext>
            </a:extLst>
          </p:cNvPr>
          <p:cNvSpPr>
            <a:spLocks noGrp="1"/>
          </p:cNvSpPr>
          <p:nvPr>
            <p:ph type="body" sz="quarter" idx="11" hasCustomPrompt="1"/>
          </p:nvPr>
        </p:nvSpPr>
        <p:spPr>
          <a:xfrm>
            <a:off x="6394069" y="2247900"/>
            <a:ext cx="4553712" cy="6242957"/>
          </a:xfrm>
          <a:gradFill>
            <a:gsLst>
              <a:gs pos="0">
                <a:srgbClr val="FAFAFA"/>
              </a:gs>
              <a:gs pos="100000">
                <a:schemeClr val="bg1"/>
              </a:gs>
            </a:gsLst>
            <a:lin ang="5400000" scaled="1"/>
          </a:gradFill>
          <a:effectLst>
            <a:outerShdw blurRad="533400" sx="102000" sy="102000" algn="ctr" rotWithShape="0">
              <a:prstClr val="black">
                <a:alpha val="0"/>
              </a:prstClr>
            </a:outerShdw>
          </a:effectLst>
        </p:spPr>
        <p:txBody>
          <a:bodyPr/>
          <a:lstStyle>
            <a:lvl1pPr marL="0" indent="0">
              <a:buFont typeface="Arial" panose="020B0604020202020204" pitchFamily="34" charset="0"/>
              <a:buNone/>
              <a:defRPr/>
            </a:lvl1pPr>
            <a:lvl2pPr marL="465138" indent="-323850">
              <a:defRPr/>
            </a:lvl2pPr>
            <a:lvl3pPr marL="798513" indent="-323850">
              <a:defRPr/>
            </a:lvl3pPr>
          </a:lstStyle>
          <a:p>
            <a:pPr lvl="0"/>
            <a:r>
              <a:rPr lang="en-US"/>
              <a:t>Text</a:t>
            </a:r>
          </a:p>
          <a:p>
            <a:pPr lvl="1"/>
            <a:r>
              <a:rPr lang="en-US"/>
              <a:t>Second Level</a:t>
            </a:r>
          </a:p>
          <a:p>
            <a:pPr lvl="2"/>
            <a:r>
              <a:rPr lang="en-US"/>
              <a:t>Third Level</a:t>
            </a:r>
          </a:p>
          <a:p>
            <a:pPr lvl="2"/>
            <a:endParaRPr lang="en-IE"/>
          </a:p>
        </p:txBody>
      </p:sp>
      <p:sp>
        <p:nvSpPr>
          <p:cNvPr id="6" name="Title 1"/>
          <p:cNvSpPr>
            <a:spLocks noGrp="1"/>
          </p:cNvSpPr>
          <p:nvPr>
            <p:ph type="title" hasCustomPrompt="1"/>
          </p:nvPr>
        </p:nvSpPr>
        <p:spPr>
          <a:xfrm>
            <a:off x="909417" y="780288"/>
            <a:ext cx="15519535" cy="1167821"/>
          </a:xfrm>
        </p:spPr>
        <p:txBody>
          <a:bodyPr anchor="t">
            <a:noAutofit/>
          </a:bodyPr>
          <a:lstStyle>
            <a:lvl1pPr>
              <a:lnSpc>
                <a:spcPct val="100000"/>
              </a:lnSpc>
              <a:defRPr sz="3600" b="1">
                <a:latin typeface="+mj-lt"/>
                <a:cs typeface="Arial" panose="020B0604020202020204" pitchFamily="34" charset="0"/>
              </a:defRPr>
            </a:lvl1pPr>
          </a:lstStyle>
          <a:p>
            <a:r>
              <a:rPr lang="en-US"/>
              <a:t>Title</a:t>
            </a:r>
          </a:p>
        </p:txBody>
      </p:sp>
      <p:sp>
        <p:nvSpPr>
          <p:cNvPr id="3" name="Text Placeholder 2">
            <a:extLst>
              <a:ext uri="{FF2B5EF4-FFF2-40B4-BE49-F238E27FC236}">
                <a16:creationId xmlns:a16="http://schemas.microsoft.com/office/drawing/2014/main" id="{A2FDC8A7-2072-3838-E08E-98C98AF0BCC1}"/>
              </a:ext>
            </a:extLst>
          </p:cNvPr>
          <p:cNvSpPr>
            <a:spLocks noGrp="1"/>
          </p:cNvSpPr>
          <p:nvPr>
            <p:ph type="body" sz="quarter" idx="10" hasCustomPrompt="1"/>
          </p:nvPr>
        </p:nvSpPr>
        <p:spPr>
          <a:xfrm>
            <a:off x="11876187" y="2247900"/>
            <a:ext cx="4553712" cy="6242957"/>
          </a:xfrm>
          <a:gradFill>
            <a:gsLst>
              <a:gs pos="0">
                <a:srgbClr val="FAFAFA"/>
              </a:gs>
              <a:gs pos="100000">
                <a:schemeClr val="bg1"/>
              </a:gs>
            </a:gsLst>
            <a:lin ang="5400000" scaled="1"/>
          </a:gradFill>
          <a:effectLst>
            <a:outerShdw blurRad="533400" sx="102000" sy="102000" algn="ctr" rotWithShape="0">
              <a:prstClr val="black">
                <a:alpha val="0"/>
              </a:prstClr>
            </a:outerShdw>
          </a:effectLst>
        </p:spPr>
        <p:txBody>
          <a:bodyPr/>
          <a:lstStyle>
            <a:lvl1pPr marL="0" indent="0">
              <a:buFont typeface="Arial" panose="020B0604020202020204" pitchFamily="34" charset="0"/>
              <a:buNone/>
              <a:defRPr/>
            </a:lvl1pPr>
            <a:lvl2pPr marL="465138" indent="-323850">
              <a:defRPr/>
            </a:lvl2pPr>
            <a:lvl3pPr marL="798513" indent="-323850">
              <a:defRPr/>
            </a:lvl3pPr>
          </a:lstStyle>
          <a:p>
            <a:pPr lvl="0"/>
            <a:r>
              <a:rPr lang="en-US"/>
              <a:t>Text</a:t>
            </a:r>
          </a:p>
          <a:p>
            <a:pPr lvl="1"/>
            <a:r>
              <a:rPr lang="en-US"/>
              <a:t>Second Level</a:t>
            </a:r>
          </a:p>
          <a:p>
            <a:pPr lvl="2"/>
            <a:r>
              <a:rPr lang="en-US"/>
              <a:t>Third Level</a:t>
            </a:r>
          </a:p>
          <a:p>
            <a:pPr lvl="2"/>
            <a:endParaRPr lang="en-IE"/>
          </a:p>
        </p:txBody>
      </p:sp>
      <p:sp>
        <p:nvSpPr>
          <p:cNvPr id="4" name="Text Placeholder 2">
            <a:extLst>
              <a:ext uri="{FF2B5EF4-FFF2-40B4-BE49-F238E27FC236}">
                <a16:creationId xmlns:a16="http://schemas.microsoft.com/office/drawing/2014/main" id="{36FAB687-DE22-3B19-50B0-B50F95DE37D8}"/>
              </a:ext>
            </a:extLst>
          </p:cNvPr>
          <p:cNvSpPr>
            <a:spLocks noGrp="1"/>
          </p:cNvSpPr>
          <p:nvPr>
            <p:ph type="body" sz="quarter" idx="12" hasCustomPrompt="1"/>
          </p:nvPr>
        </p:nvSpPr>
        <p:spPr>
          <a:xfrm>
            <a:off x="909417" y="2247900"/>
            <a:ext cx="4553712" cy="6242957"/>
          </a:xfrm>
          <a:gradFill>
            <a:gsLst>
              <a:gs pos="0">
                <a:srgbClr val="FAFAFA"/>
              </a:gs>
              <a:gs pos="100000">
                <a:schemeClr val="bg1"/>
              </a:gs>
            </a:gsLst>
            <a:lin ang="5400000" scaled="1"/>
          </a:gradFill>
          <a:effectLst>
            <a:outerShdw blurRad="533400" sx="102000" sy="102000" algn="ctr" rotWithShape="0">
              <a:prstClr val="black">
                <a:alpha val="0"/>
              </a:prstClr>
            </a:outerShdw>
          </a:effectLst>
        </p:spPr>
        <p:txBody>
          <a:bodyPr/>
          <a:lstStyle>
            <a:lvl1pPr marL="0" indent="0">
              <a:buFont typeface="Arial" panose="020B0604020202020204" pitchFamily="34" charset="0"/>
              <a:buNone/>
              <a:defRPr/>
            </a:lvl1pPr>
            <a:lvl2pPr marL="465138" indent="-323850">
              <a:defRPr/>
            </a:lvl2pPr>
            <a:lvl3pPr marL="798513" indent="-323850">
              <a:defRPr/>
            </a:lvl3pPr>
          </a:lstStyle>
          <a:p>
            <a:pPr lvl="0"/>
            <a:r>
              <a:rPr lang="en-US"/>
              <a:t>Text</a:t>
            </a:r>
          </a:p>
          <a:p>
            <a:pPr lvl="1"/>
            <a:r>
              <a:rPr lang="en-US"/>
              <a:t>Second Level</a:t>
            </a:r>
          </a:p>
          <a:p>
            <a:pPr lvl="2"/>
            <a:r>
              <a:rPr lang="en-US"/>
              <a:t>Third Level</a:t>
            </a:r>
          </a:p>
          <a:p>
            <a:pPr lvl="2"/>
            <a:endParaRPr lang="en-IE"/>
          </a:p>
        </p:txBody>
      </p:sp>
    </p:spTree>
    <p:extLst>
      <p:ext uri="{BB962C8B-B14F-4D97-AF65-F5344CB8AC3E}">
        <p14:creationId xmlns:p14="http://schemas.microsoft.com/office/powerpoint/2010/main" val="55603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10358" userDrawn="1">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 Four Column">
    <p:bg>
      <p:bgPr>
        <a:solidFill>
          <a:schemeClr val="bg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563A14E-BFEC-4FF7-9778-5C2F8C00E946}"/>
              </a:ext>
            </a:extLst>
          </p:cNvPr>
          <p:cNvSpPr>
            <a:spLocks noGrp="1"/>
          </p:cNvSpPr>
          <p:nvPr>
            <p:ph type="body" sz="quarter" idx="12" hasCustomPrompt="1"/>
          </p:nvPr>
        </p:nvSpPr>
        <p:spPr>
          <a:xfrm>
            <a:off x="898525" y="2247760"/>
            <a:ext cx="3657600" cy="6216650"/>
          </a:xfrm>
          <a:gradFill>
            <a:gsLst>
              <a:gs pos="0">
                <a:srgbClr val="FAFAFA"/>
              </a:gs>
              <a:gs pos="100000">
                <a:schemeClr val="bg1"/>
              </a:gs>
            </a:gsLst>
            <a:lin ang="5400000" scaled="1"/>
          </a:gradFill>
          <a:effectLst>
            <a:outerShdw blurRad="215900" sx="102000" sy="102000" algn="ctr" rotWithShape="0">
              <a:prstClr val="black">
                <a:alpha val="4000"/>
              </a:prstClr>
            </a:outerShdw>
          </a:effectLst>
        </p:spPr>
        <p:txBody>
          <a:bodyPr/>
          <a:lstStyle>
            <a:lvl1pPr marL="0" indent="0">
              <a:buFont typeface="Arial" panose="020B0604020202020204" pitchFamily="34" charset="0"/>
              <a:buNone/>
              <a:defRPr/>
            </a:lvl1pPr>
            <a:lvl2pPr marL="465138" indent="-323850">
              <a:defRPr/>
            </a:lvl2pPr>
            <a:lvl3pPr marL="798513" indent="-323850">
              <a:defRPr/>
            </a:lvl3pPr>
          </a:lstStyle>
          <a:p>
            <a:pPr lvl="0"/>
            <a:r>
              <a:rPr lang="en-US"/>
              <a:t>Text</a:t>
            </a:r>
          </a:p>
          <a:p>
            <a:pPr lvl="1"/>
            <a:r>
              <a:rPr lang="en-US"/>
              <a:t>Second Level</a:t>
            </a:r>
          </a:p>
          <a:p>
            <a:pPr lvl="2"/>
            <a:r>
              <a:rPr lang="en-US"/>
              <a:t>Third Level</a:t>
            </a:r>
          </a:p>
        </p:txBody>
      </p:sp>
      <p:sp>
        <p:nvSpPr>
          <p:cNvPr id="4" name="Text Placeholder 2">
            <a:extLst>
              <a:ext uri="{FF2B5EF4-FFF2-40B4-BE49-F238E27FC236}">
                <a16:creationId xmlns:a16="http://schemas.microsoft.com/office/drawing/2014/main" id="{D05842DE-A787-3F28-792C-2DEEE37677C9}"/>
              </a:ext>
            </a:extLst>
          </p:cNvPr>
          <p:cNvSpPr>
            <a:spLocks noGrp="1"/>
          </p:cNvSpPr>
          <p:nvPr>
            <p:ph type="body" sz="quarter" idx="13" hasCustomPrompt="1"/>
          </p:nvPr>
        </p:nvSpPr>
        <p:spPr>
          <a:xfrm>
            <a:off x="4902742" y="2247760"/>
            <a:ext cx="3657600" cy="6216650"/>
          </a:xfrm>
          <a:gradFill>
            <a:gsLst>
              <a:gs pos="0">
                <a:srgbClr val="FAFAFA"/>
              </a:gs>
              <a:gs pos="100000">
                <a:schemeClr val="bg1"/>
              </a:gs>
            </a:gsLst>
            <a:lin ang="5400000" scaled="1"/>
          </a:gradFill>
          <a:effectLst>
            <a:outerShdw blurRad="215900" sx="102000" sy="102000" algn="ctr" rotWithShape="0">
              <a:prstClr val="black">
                <a:alpha val="4000"/>
              </a:prstClr>
            </a:outerShdw>
          </a:effectLst>
        </p:spPr>
        <p:txBody>
          <a:bodyPr/>
          <a:lstStyle>
            <a:lvl1pPr marL="0" indent="0">
              <a:buFont typeface="Arial" panose="020B0604020202020204" pitchFamily="34" charset="0"/>
              <a:buNone/>
              <a:defRPr/>
            </a:lvl1pPr>
            <a:lvl2pPr marL="465138" indent="-323850">
              <a:defRPr/>
            </a:lvl2pPr>
            <a:lvl3pPr marL="798513" indent="-323850">
              <a:defRPr/>
            </a:lvl3pPr>
          </a:lstStyle>
          <a:p>
            <a:pPr lvl="0"/>
            <a:r>
              <a:rPr lang="en-US"/>
              <a:t>Text</a:t>
            </a:r>
          </a:p>
          <a:p>
            <a:pPr lvl="1"/>
            <a:r>
              <a:rPr lang="en-US"/>
              <a:t>Second Level</a:t>
            </a:r>
          </a:p>
          <a:p>
            <a:pPr lvl="2"/>
            <a:r>
              <a:rPr lang="en-US"/>
              <a:t>Third Level</a:t>
            </a:r>
          </a:p>
        </p:txBody>
      </p:sp>
      <p:sp>
        <p:nvSpPr>
          <p:cNvPr id="6" name="Text Placeholder 2">
            <a:extLst>
              <a:ext uri="{FF2B5EF4-FFF2-40B4-BE49-F238E27FC236}">
                <a16:creationId xmlns:a16="http://schemas.microsoft.com/office/drawing/2014/main" id="{0E24A560-9010-91B8-A0C4-92B11E71149D}"/>
              </a:ext>
            </a:extLst>
          </p:cNvPr>
          <p:cNvSpPr>
            <a:spLocks noGrp="1"/>
          </p:cNvSpPr>
          <p:nvPr>
            <p:ph type="body" sz="quarter" idx="15" hasCustomPrompt="1"/>
          </p:nvPr>
        </p:nvSpPr>
        <p:spPr>
          <a:xfrm>
            <a:off x="12911178" y="2247760"/>
            <a:ext cx="3657600" cy="6216650"/>
          </a:xfrm>
          <a:gradFill>
            <a:gsLst>
              <a:gs pos="0">
                <a:srgbClr val="FAFAFA"/>
              </a:gs>
              <a:gs pos="100000">
                <a:schemeClr val="bg1"/>
              </a:gs>
            </a:gsLst>
            <a:lin ang="5400000" scaled="1"/>
          </a:gradFill>
          <a:effectLst>
            <a:outerShdw blurRad="215900" sx="102000" sy="102000" algn="ctr" rotWithShape="0">
              <a:prstClr val="black">
                <a:alpha val="4000"/>
              </a:prstClr>
            </a:outerShdw>
          </a:effectLst>
        </p:spPr>
        <p:txBody>
          <a:bodyPr/>
          <a:lstStyle>
            <a:lvl1pPr marL="0" indent="0">
              <a:buFont typeface="Arial" panose="020B0604020202020204" pitchFamily="34" charset="0"/>
              <a:buNone/>
              <a:defRPr/>
            </a:lvl1pPr>
            <a:lvl2pPr marL="465138" indent="-323850">
              <a:defRPr/>
            </a:lvl2pPr>
            <a:lvl3pPr marL="798513" indent="-323850">
              <a:defRPr/>
            </a:lvl3pPr>
          </a:lstStyle>
          <a:p>
            <a:pPr lvl="0"/>
            <a:r>
              <a:rPr lang="en-US"/>
              <a:t>Text</a:t>
            </a:r>
          </a:p>
          <a:p>
            <a:pPr lvl="1"/>
            <a:r>
              <a:rPr lang="en-US"/>
              <a:t>Second Level</a:t>
            </a:r>
          </a:p>
          <a:p>
            <a:pPr lvl="2"/>
            <a:r>
              <a:rPr lang="en-US"/>
              <a:t>Third Level</a:t>
            </a:r>
          </a:p>
        </p:txBody>
      </p:sp>
      <p:sp>
        <p:nvSpPr>
          <p:cNvPr id="11" name="Title 1"/>
          <p:cNvSpPr>
            <a:spLocks noGrp="1"/>
          </p:cNvSpPr>
          <p:nvPr>
            <p:ph type="title" hasCustomPrompt="1"/>
          </p:nvPr>
        </p:nvSpPr>
        <p:spPr>
          <a:xfrm>
            <a:off x="898525" y="780288"/>
            <a:ext cx="15606237" cy="1167821"/>
          </a:xfrm>
        </p:spPr>
        <p:txBody>
          <a:bodyPr>
            <a:noAutofit/>
          </a:bodyPr>
          <a:lstStyle>
            <a:lvl1pPr>
              <a:lnSpc>
                <a:spcPct val="100000"/>
              </a:lnSpc>
              <a:defRPr sz="3600" b="1">
                <a:latin typeface="+mj-lt"/>
                <a:cs typeface="Arial" panose="020B0604020202020204" pitchFamily="34" charset="0"/>
              </a:defRPr>
            </a:lvl1pPr>
          </a:lstStyle>
          <a:p>
            <a:r>
              <a:rPr lang="en-US"/>
              <a:t>Title</a:t>
            </a:r>
          </a:p>
        </p:txBody>
      </p:sp>
      <p:sp>
        <p:nvSpPr>
          <p:cNvPr id="7" name="Text Placeholder 2">
            <a:extLst>
              <a:ext uri="{FF2B5EF4-FFF2-40B4-BE49-F238E27FC236}">
                <a16:creationId xmlns:a16="http://schemas.microsoft.com/office/drawing/2014/main" id="{6FFBE017-627E-A53B-6449-A5BB06AFDCA2}"/>
              </a:ext>
            </a:extLst>
          </p:cNvPr>
          <p:cNvSpPr>
            <a:spLocks noGrp="1"/>
          </p:cNvSpPr>
          <p:nvPr>
            <p:ph type="body" sz="quarter" idx="16" hasCustomPrompt="1"/>
          </p:nvPr>
        </p:nvSpPr>
        <p:spPr>
          <a:xfrm>
            <a:off x="8906960" y="2247760"/>
            <a:ext cx="3657600" cy="6216650"/>
          </a:xfrm>
          <a:gradFill>
            <a:gsLst>
              <a:gs pos="0">
                <a:srgbClr val="FAFAFA"/>
              </a:gs>
              <a:gs pos="100000">
                <a:schemeClr val="bg1"/>
              </a:gs>
            </a:gsLst>
            <a:lin ang="5400000" scaled="1"/>
          </a:gradFill>
          <a:effectLst>
            <a:outerShdw blurRad="215900" sx="102000" sy="102000" algn="ctr" rotWithShape="0">
              <a:prstClr val="black">
                <a:alpha val="4000"/>
              </a:prstClr>
            </a:outerShdw>
          </a:effectLst>
        </p:spPr>
        <p:txBody>
          <a:bodyPr/>
          <a:lstStyle>
            <a:lvl1pPr marL="0" indent="0">
              <a:buFont typeface="Arial" panose="020B0604020202020204" pitchFamily="34" charset="0"/>
              <a:buNone/>
              <a:defRPr/>
            </a:lvl1pPr>
            <a:lvl2pPr marL="465138" indent="-323850">
              <a:defRPr/>
            </a:lvl2pPr>
            <a:lvl3pPr marL="798513" indent="-323850">
              <a:defRPr/>
            </a:lvl3pPr>
          </a:lstStyle>
          <a:p>
            <a:pPr lvl="0"/>
            <a:r>
              <a:rPr lang="en-US"/>
              <a:t>Text</a:t>
            </a:r>
          </a:p>
          <a:p>
            <a:pPr lvl="1"/>
            <a:r>
              <a:rPr lang="en-US"/>
              <a:t>Second Level</a:t>
            </a:r>
          </a:p>
          <a:p>
            <a:pPr lvl="2"/>
            <a:r>
              <a:rPr lang="en-US"/>
              <a:t>Third Level</a:t>
            </a:r>
          </a:p>
        </p:txBody>
      </p:sp>
    </p:spTree>
    <p:extLst>
      <p:ext uri="{BB962C8B-B14F-4D97-AF65-F5344CB8AC3E}">
        <p14:creationId xmlns:p14="http://schemas.microsoft.com/office/powerpoint/2010/main" val="3246056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10406" userDrawn="1">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 Two Text Boxes">
    <p:bg>
      <p:bgPr>
        <a:solidFill>
          <a:schemeClr val="bg1"/>
        </a:solidFill>
        <a:effectLst/>
      </p:bgPr>
    </p:bg>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52180544-EBC4-9FD8-FEB4-D7CD8F63C443}"/>
              </a:ext>
            </a:extLst>
          </p:cNvPr>
          <p:cNvSpPr>
            <a:spLocks noGrp="1"/>
          </p:cNvSpPr>
          <p:nvPr>
            <p:ph type="body" sz="quarter" idx="10" hasCustomPrompt="1"/>
          </p:nvPr>
        </p:nvSpPr>
        <p:spPr>
          <a:xfrm>
            <a:off x="909638" y="2247900"/>
            <a:ext cx="5921375" cy="6157913"/>
          </a:xfrm>
        </p:spPr>
        <p:txBody>
          <a:bodyPr/>
          <a:lstStyle>
            <a:lvl1pPr marL="342900" indent="-342900">
              <a:buFont typeface="Arial" panose="020B0604020202020204" pitchFamily="34" charset="0"/>
              <a:buChar char="•"/>
              <a:defRPr/>
            </a:lvl1pPr>
            <a:lvl2pPr>
              <a:defRPr/>
            </a:lvl2pPr>
            <a:lvl3pPr>
              <a:defRPr/>
            </a:lvl3pPr>
          </a:lstStyle>
          <a:p>
            <a:pPr lvl="0"/>
            <a:r>
              <a:rPr lang="en-US"/>
              <a:t>Text</a:t>
            </a:r>
          </a:p>
          <a:p>
            <a:pPr lvl="1"/>
            <a:r>
              <a:rPr lang="en-US"/>
              <a:t>Second Level</a:t>
            </a:r>
          </a:p>
          <a:p>
            <a:pPr lvl="2"/>
            <a:r>
              <a:rPr lang="en-US"/>
              <a:t>Third Level</a:t>
            </a:r>
          </a:p>
        </p:txBody>
      </p:sp>
      <p:sp>
        <p:nvSpPr>
          <p:cNvPr id="3" name="Title 1"/>
          <p:cNvSpPr>
            <a:spLocks noGrp="1"/>
          </p:cNvSpPr>
          <p:nvPr>
            <p:ph type="title" hasCustomPrompt="1"/>
          </p:nvPr>
        </p:nvSpPr>
        <p:spPr>
          <a:xfrm>
            <a:off x="910365" y="780288"/>
            <a:ext cx="5920074" cy="979877"/>
          </a:xfrm>
        </p:spPr>
        <p:txBody>
          <a:bodyPr anchor="t">
            <a:noAutofit/>
          </a:bodyPr>
          <a:lstStyle>
            <a:lvl1pPr>
              <a:lnSpc>
                <a:spcPct val="100000"/>
              </a:lnSpc>
              <a:defRPr sz="3600" b="1" baseline="0">
                <a:latin typeface="+mj-lt"/>
                <a:cs typeface="Arial" panose="020B0604020202020204" pitchFamily="34" charset="0"/>
              </a:defRPr>
            </a:lvl1pPr>
          </a:lstStyle>
          <a:p>
            <a:r>
              <a:rPr lang="en-US"/>
              <a:t>Title</a:t>
            </a:r>
          </a:p>
        </p:txBody>
      </p:sp>
      <p:sp>
        <p:nvSpPr>
          <p:cNvPr id="4" name="Content Placeholder 2"/>
          <p:cNvSpPr>
            <a:spLocks noGrp="1"/>
          </p:cNvSpPr>
          <p:nvPr>
            <p:ph idx="1" hasCustomPrompt="1"/>
          </p:nvPr>
        </p:nvSpPr>
        <p:spPr>
          <a:xfrm>
            <a:off x="7371869" y="780289"/>
            <a:ext cx="9147655" cy="7624967"/>
          </a:xfrm>
        </p:spPr>
        <p:txBody>
          <a:bodyPr anchor="t">
            <a:noAutofit/>
          </a:bodyPr>
          <a:lstStyle>
            <a:lvl1pPr marL="0" indent="0">
              <a:lnSpc>
                <a:spcPct val="100000"/>
              </a:lnSpc>
              <a:buNone/>
              <a:defRPr sz="2800">
                <a:latin typeface="+mn-lt"/>
                <a:cs typeface="Arial" panose="020B0604020202020204" pitchFamily="34" charset="0"/>
              </a:defRPr>
            </a:lvl1pPr>
            <a:lvl2pPr marL="798513" indent="-323850">
              <a:lnSpc>
                <a:spcPct val="100000"/>
              </a:lnSpc>
              <a:defRPr sz="2000">
                <a:latin typeface="+mn-lt"/>
                <a:cs typeface="Arial" panose="020B0604020202020204" pitchFamily="34" charset="0"/>
              </a:defRPr>
            </a:lvl2pPr>
            <a:lvl3pPr marL="1204913" indent="-323850">
              <a:lnSpc>
                <a:spcPct val="100000"/>
              </a:lnSpc>
              <a:defRPr sz="1800">
                <a:latin typeface="+mn-lt"/>
                <a:cs typeface="Arial" panose="020B0604020202020204" pitchFamily="34" charset="0"/>
              </a:defRPr>
            </a:lvl3pPr>
            <a:lvl4pPr>
              <a:defRPr sz="1707">
                <a:latin typeface="Arial" panose="020B0604020202020204" pitchFamily="34" charset="0"/>
                <a:cs typeface="Arial" panose="020B0604020202020204" pitchFamily="34" charset="0"/>
              </a:defRPr>
            </a:lvl4pPr>
            <a:lvl5pPr>
              <a:defRPr sz="1564">
                <a:latin typeface="Arial" panose="020B0604020202020204" pitchFamily="34" charset="0"/>
                <a:cs typeface="Arial" panose="020B0604020202020204" pitchFamily="34" charset="0"/>
              </a:defRPr>
            </a:lvl5pPr>
            <a:lvl6pPr>
              <a:defRPr sz="2844"/>
            </a:lvl6pPr>
            <a:lvl7pPr>
              <a:defRPr sz="2844"/>
            </a:lvl7pPr>
            <a:lvl8pPr>
              <a:defRPr sz="2844"/>
            </a:lvl8pPr>
            <a:lvl9pPr>
              <a:defRPr sz="2844"/>
            </a:lvl9pPr>
          </a:lstStyle>
          <a:p>
            <a:pPr lvl="0"/>
            <a:r>
              <a:rPr lang="en-US"/>
              <a:t>First Level Text or insert item by clicking on an icon below</a:t>
            </a:r>
          </a:p>
          <a:p>
            <a:pPr lvl="1"/>
            <a:r>
              <a:rPr lang="en-US"/>
              <a:t>Second Level</a:t>
            </a:r>
          </a:p>
          <a:p>
            <a:pPr lvl="2"/>
            <a:r>
              <a:rPr lang="en-US"/>
              <a:t>Third Level</a:t>
            </a:r>
          </a:p>
        </p:txBody>
      </p:sp>
    </p:spTree>
    <p:extLst>
      <p:ext uri="{BB962C8B-B14F-4D97-AF65-F5344CB8AC3E}">
        <p14:creationId xmlns:p14="http://schemas.microsoft.com/office/powerpoint/2010/main" val="1558243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 One Text Box - Photo Box">
    <p:bg>
      <p:bgPr>
        <a:solidFill>
          <a:schemeClr val="bg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52080D3-F731-B0D0-8AC2-454B05D03699}"/>
              </a:ext>
            </a:extLst>
          </p:cNvPr>
          <p:cNvSpPr>
            <a:spLocks noGrp="1"/>
          </p:cNvSpPr>
          <p:nvPr>
            <p:ph type="body" sz="quarter" idx="11" hasCustomPrompt="1"/>
          </p:nvPr>
        </p:nvSpPr>
        <p:spPr>
          <a:xfrm>
            <a:off x="914400" y="2247899"/>
            <a:ext cx="5932488" cy="6281951"/>
          </a:xfrm>
        </p:spPr>
        <p:txBody>
          <a:bodyPr/>
          <a:lstStyle>
            <a:lvl1pPr marL="342900" indent="-342900">
              <a:buFont typeface="Arial" panose="020B0604020202020204" pitchFamily="34" charset="0"/>
              <a:buChar char="•"/>
              <a:defRPr/>
            </a:lvl1pPr>
            <a:lvl2pPr>
              <a:defRPr/>
            </a:lvl2pPr>
            <a:lvl3pPr>
              <a:defRPr/>
            </a:lvl3pPr>
          </a:lstStyle>
          <a:p>
            <a:pPr lvl="0"/>
            <a:r>
              <a:rPr lang="en-US"/>
              <a:t>Text</a:t>
            </a:r>
          </a:p>
          <a:p>
            <a:pPr lvl="1"/>
            <a:r>
              <a:rPr lang="en-US"/>
              <a:t>Second Level</a:t>
            </a:r>
          </a:p>
          <a:p>
            <a:pPr lvl="2"/>
            <a:r>
              <a:rPr lang="en-US"/>
              <a:t>Third Level</a:t>
            </a:r>
          </a:p>
        </p:txBody>
      </p:sp>
      <p:sp>
        <p:nvSpPr>
          <p:cNvPr id="6" name="Picture Placeholder 5">
            <a:extLst>
              <a:ext uri="{FF2B5EF4-FFF2-40B4-BE49-F238E27FC236}">
                <a16:creationId xmlns:a16="http://schemas.microsoft.com/office/drawing/2014/main" id="{4B90F9B5-31B1-C851-F96F-1BA820B11D74}"/>
              </a:ext>
            </a:extLst>
          </p:cNvPr>
          <p:cNvSpPr>
            <a:spLocks noGrp="1"/>
          </p:cNvSpPr>
          <p:nvPr>
            <p:ph type="pic" sz="quarter" idx="10" hasCustomPrompt="1"/>
          </p:nvPr>
        </p:nvSpPr>
        <p:spPr>
          <a:xfrm>
            <a:off x="7412962" y="780288"/>
            <a:ext cx="9927301" cy="7735915"/>
          </a:xfrm>
          <a:prstGeom prst="round2DiagRect">
            <a:avLst>
              <a:gd name="adj1" fmla="val 0"/>
              <a:gd name="adj2" fmla="val 17032"/>
            </a:avLst>
          </a:prstGeom>
        </p:spPr>
        <p:txBody>
          <a:bodyPr tIns="1828800" anchor="t">
            <a:noAutofit/>
          </a:bodyPr>
          <a:lstStyle>
            <a:lvl1pPr marL="0" indent="0" algn="ctr">
              <a:lnSpc>
                <a:spcPct val="100000"/>
              </a:lnSpc>
              <a:buNone/>
              <a:defRPr sz="2800"/>
            </a:lvl1pPr>
          </a:lstStyle>
          <a:p>
            <a:r>
              <a:rPr lang="en-US"/>
              <a:t>Click on icon to insert photo</a:t>
            </a:r>
          </a:p>
        </p:txBody>
      </p:sp>
      <p:sp>
        <p:nvSpPr>
          <p:cNvPr id="7" name="Title 1"/>
          <p:cNvSpPr>
            <a:spLocks noGrp="1"/>
          </p:cNvSpPr>
          <p:nvPr>
            <p:ph type="title" hasCustomPrompt="1"/>
          </p:nvPr>
        </p:nvSpPr>
        <p:spPr>
          <a:xfrm>
            <a:off x="910365" y="780288"/>
            <a:ext cx="5920074" cy="979877"/>
          </a:xfrm>
        </p:spPr>
        <p:txBody>
          <a:bodyPr anchor="t">
            <a:noAutofit/>
          </a:bodyPr>
          <a:lstStyle>
            <a:lvl1pPr>
              <a:lnSpc>
                <a:spcPct val="100000"/>
              </a:lnSpc>
              <a:defRPr sz="3600" b="1">
                <a:latin typeface="+mj-lt"/>
                <a:cs typeface="Arial" panose="020B0604020202020204" pitchFamily="34" charset="0"/>
              </a:defRPr>
            </a:lvl1pPr>
          </a:lstStyle>
          <a:p>
            <a:r>
              <a:rPr lang="en-US"/>
              <a:t>Title</a:t>
            </a:r>
          </a:p>
        </p:txBody>
      </p:sp>
    </p:spTree>
    <p:extLst>
      <p:ext uri="{BB962C8B-B14F-4D97-AF65-F5344CB8AC3E}">
        <p14:creationId xmlns:p14="http://schemas.microsoft.com/office/powerpoint/2010/main" val="3776613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Only Blank Body">
    <p:bg>
      <p:bgPr>
        <a:solidFill>
          <a:schemeClr val="bg1"/>
        </a:solid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910364" y="780288"/>
            <a:ext cx="14955977" cy="1167821"/>
          </a:xfrm>
        </p:spPr>
        <p:txBody>
          <a:bodyPr>
            <a:noAutofit/>
          </a:bodyPr>
          <a:lstStyle>
            <a:lvl1pPr>
              <a:lnSpc>
                <a:spcPct val="100000"/>
              </a:lnSpc>
              <a:defRPr sz="3600" b="1">
                <a:latin typeface="+mj-lt"/>
                <a:cs typeface="Arial" panose="020B0604020202020204" pitchFamily="34" charset="0"/>
              </a:defRPr>
            </a:lvl1pPr>
          </a:lstStyle>
          <a:p>
            <a:r>
              <a:rPr lang="en-US"/>
              <a:t>Title</a:t>
            </a:r>
          </a:p>
        </p:txBody>
      </p:sp>
    </p:spTree>
    <p:extLst>
      <p:ext uri="{BB962C8B-B14F-4D97-AF65-F5344CB8AC3E}">
        <p14:creationId xmlns:p14="http://schemas.microsoft.com/office/powerpoint/2010/main" val="1293871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58504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_ Cover Slide White">
    <p:bg>
      <p:bgPr>
        <a:solidFill>
          <a:schemeClr val="bg1"/>
        </a:solidFill>
        <a:effectLst/>
      </p:bgPr>
    </p:bg>
    <p:spTree>
      <p:nvGrpSpPr>
        <p:cNvPr id="1" name=""/>
        <p:cNvGrpSpPr/>
        <p:nvPr/>
      </p:nvGrpSpPr>
      <p:grpSpPr>
        <a:xfrm>
          <a:off x="0" y="0"/>
          <a:ext cx="0" cy="0"/>
          <a:chOff x="0" y="0"/>
          <a:chExt cx="0" cy="0"/>
        </a:xfrm>
      </p:grpSpPr>
      <p:sp>
        <p:nvSpPr>
          <p:cNvPr id="9" name="Title 1"/>
          <p:cNvSpPr>
            <a:spLocks noGrp="1"/>
          </p:cNvSpPr>
          <p:nvPr>
            <p:ph type="ctrTitle" hasCustomPrompt="1"/>
          </p:nvPr>
        </p:nvSpPr>
        <p:spPr>
          <a:xfrm>
            <a:off x="910364" y="2271463"/>
            <a:ext cx="9103638" cy="2605336"/>
          </a:xfrm>
        </p:spPr>
        <p:txBody>
          <a:bodyPr anchor="t">
            <a:noAutofit/>
          </a:bodyPr>
          <a:lstStyle>
            <a:lvl1pPr algn="l">
              <a:lnSpc>
                <a:spcPct val="100000"/>
              </a:lnSpc>
              <a:defRPr sz="4800" b="1">
                <a:solidFill>
                  <a:schemeClr val="tx1"/>
                </a:solidFill>
                <a:latin typeface="+mj-lt"/>
                <a:cs typeface="Arial" panose="020B0604020202020204" pitchFamily="34" charset="0"/>
              </a:defRPr>
            </a:lvl1pPr>
          </a:lstStyle>
          <a:p>
            <a:r>
              <a:rPr lang="en-US"/>
              <a:t>Title</a:t>
            </a:r>
          </a:p>
        </p:txBody>
      </p:sp>
      <p:sp>
        <p:nvSpPr>
          <p:cNvPr id="10" name="Subtitle 2"/>
          <p:cNvSpPr>
            <a:spLocks noGrp="1"/>
          </p:cNvSpPr>
          <p:nvPr>
            <p:ph type="subTitle" idx="1" hasCustomPrompt="1"/>
          </p:nvPr>
        </p:nvSpPr>
        <p:spPr>
          <a:xfrm>
            <a:off x="910364" y="6177281"/>
            <a:ext cx="9103638" cy="1284419"/>
          </a:xfrm>
        </p:spPr>
        <p:txBody>
          <a:bodyPr>
            <a:noAutofit/>
          </a:bodyPr>
          <a:lstStyle>
            <a:lvl1pPr marL="0" indent="0" algn="l">
              <a:lnSpc>
                <a:spcPct val="100000"/>
              </a:lnSpc>
              <a:buNone/>
              <a:defRPr sz="3200">
                <a:solidFill>
                  <a:schemeClr val="tx1"/>
                </a:solidFill>
                <a:latin typeface="+mn-lt"/>
                <a:cs typeface="Arial" panose="020B0604020202020204" pitchFamily="34" charset="0"/>
              </a:defRPr>
            </a:lvl1pPr>
            <a:lvl2pPr marL="650230" indent="0" algn="ctr">
              <a:buNone/>
              <a:defRPr sz="2844"/>
            </a:lvl2pPr>
            <a:lvl3pPr marL="1300460" indent="0" algn="ctr">
              <a:buNone/>
              <a:defRPr sz="2560"/>
            </a:lvl3pPr>
            <a:lvl4pPr marL="1950690" indent="0" algn="ctr">
              <a:buNone/>
              <a:defRPr sz="2276"/>
            </a:lvl4pPr>
            <a:lvl5pPr marL="2600919" indent="0" algn="ctr">
              <a:buNone/>
              <a:defRPr sz="2276"/>
            </a:lvl5pPr>
            <a:lvl6pPr marL="3251149" indent="0" algn="ctr">
              <a:buNone/>
              <a:defRPr sz="2276"/>
            </a:lvl6pPr>
            <a:lvl7pPr marL="3901379" indent="0" algn="ctr">
              <a:buNone/>
              <a:defRPr sz="2276"/>
            </a:lvl7pPr>
            <a:lvl8pPr marL="4551609" indent="0" algn="ctr">
              <a:buNone/>
              <a:defRPr sz="2276"/>
            </a:lvl8pPr>
            <a:lvl9pPr marL="5201839" indent="0" algn="ctr">
              <a:buNone/>
              <a:defRPr sz="2276"/>
            </a:lvl9pPr>
          </a:lstStyle>
          <a:p>
            <a:r>
              <a:rPr lang="en-US"/>
              <a:t>Subtitle</a:t>
            </a:r>
          </a:p>
        </p:txBody>
      </p:sp>
      <p:pic>
        <p:nvPicPr>
          <p:cNvPr id="17" name="Graphic 16">
            <a:extLst>
              <a:ext uri="{FF2B5EF4-FFF2-40B4-BE49-F238E27FC236}">
                <a16:creationId xmlns:a16="http://schemas.microsoft.com/office/drawing/2014/main" id="{B34BACCE-D1E8-4233-BCE9-0E6E8B90D85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991184" y="8223748"/>
            <a:ext cx="3357894" cy="1076868"/>
          </a:xfrm>
          <a:prstGeom prst="rect">
            <a:avLst/>
          </a:prstGeom>
        </p:spPr>
      </p:pic>
    </p:spTree>
    <p:extLst>
      <p:ext uri="{BB962C8B-B14F-4D97-AF65-F5344CB8AC3E}">
        <p14:creationId xmlns:p14="http://schemas.microsoft.com/office/powerpoint/2010/main" val="3229754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1_ Cover Slide Spectra Blue">
    <p:bg>
      <p:bgPr>
        <a:solidFill>
          <a:schemeClr val="accent5"/>
        </a:solidFill>
        <a:effectLst/>
      </p:bgPr>
    </p:bg>
    <p:spTree>
      <p:nvGrpSpPr>
        <p:cNvPr id="1" name=""/>
        <p:cNvGrpSpPr/>
        <p:nvPr/>
      </p:nvGrpSpPr>
      <p:grpSpPr>
        <a:xfrm>
          <a:off x="0" y="0"/>
          <a:ext cx="0" cy="0"/>
          <a:chOff x="0" y="0"/>
          <a:chExt cx="0" cy="0"/>
        </a:xfrm>
      </p:grpSpPr>
      <p:sp>
        <p:nvSpPr>
          <p:cNvPr id="9" name="Title 1"/>
          <p:cNvSpPr>
            <a:spLocks noGrp="1"/>
          </p:cNvSpPr>
          <p:nvPr>
            <p:ph type="ctrTitle" hasCustomPrompt="1"/>
          </p:nvPr>
        </p:nvSpPr>
        <p:spPr>
          <a:xfrm>
            <a:off x="910364" y="2271463"/>
            <a:ext cx="9103638" cy="2605336"/>
          </a:xfrm>
        </p:spPr>
        <p:txBody>
          <a:bodyPr anchor="t">
            <a:noAutofit/>
          </a:bodyPr>
          <a:lstStyle>
            <a:lvl1pPr algn="l">
              <a:lnSpc>
                <a:spcPct val="100000"/>
              </a:lnSpc>
              <a:defRPr sz="4800" b="1">
                <a:solidFill>
                  <a:schemeClr val="bg1"/>
                </a:solidFill>
                <a:effectLst/>
                <a:latin typeface="+mn-lt"/>
                <a:cs typeface="Arial" panose="020B0604020202020204" pitchFamily="34" charset="0"/>
              </a:defRPr>
            </a:lvl1pPr>
          </a:lstStyle>
          <a:p>
            <a:r>
              <a:rPr lang="en-US"/>
              <a:t>Title</a:t>
            </a:r>
          </a:p>
        </p:txBody>
      </p:sp>
      <p:sp>
        <p:nvSpPr>
          <p:cNvPr id="10" name="Subtitle 2"/>
          <p:cNvSpPr>
            <a:spLocks noGrp="1"/>
          </p:cNvSpPr>
          <p:nvPr>
            <p:ph type="subTitle" idx="1" hasCustomPrompt="1"/>
          </p:nvPr>
        </p:nvSpPr>
        <p:spPr>
          <a:xfrm>
            <a:off x="910364" y="6177281"/>
            <a:ext cx="9103638" cy="1284419"/>
          </a:xfrm>
        </p:spPr>
        <p:txBody>
          <a:bodyPr>
            <a:noAutofit/>
          </a:bodyPr>
          <a:lstStyle>
            <a:lvl1pPr marL="0" indent="0" algn="l">
              <a:lnSpc>
                <a:spcPct val="100000"/>
              </a:lnSpc>
              <a:buNone/>
              <a:defRPr sz="3200">
                <a:solidFill>
                  <a:schemeClr val="bg1"/>
                </a:solidFill>
                <a:latin typeface="+mn-lt"/>
                <a:cs typeface="Arial" panose="020B0604020202020204" pitchFamily="34" charset="0"/>
              </a:defRPr>
            </a:lvl1pPr>
            <a:lvl2pPr marL="650230" indent="0" algn="ctr">
              <a:buNone/>
              <a:defRPr sz="2844"/>
            </a:lvl2pPr>
            <a:lvl3pPr marL="1300460" indent="0" algn="ctr">
              <a:buNone/>
              <a:defRPr sz="2560"/>
            </a:lvl3pPr>
            <a:lvl4pPr marL="1950690" indent="0" algn="ctr">
              <a:buNone/>
              <a:defRPr sz="2276"/>
            </a:lvl4pPr>
            <a:lvl5pPr marL="2600919" indent="0" algn="ctr">
              <a:buNone/>
              <a:defRPr sz="2276"/>
            </a:lvl5pPr>
            <a:lvl6pPr marL="3251149" indent="0" algn="ctr">
              <a:buNone/>
              <a:defRPr sz="2276"/>
            </a:lvl6pPr>
            <a:lvl7pPr marL="3901379" indent="0" algn="ctr">
              <a:buNone/>
              <a:defRPr sz="2276"/>
            </a:lvl7pPr>
            <a:lvl8pPr marL="4551609" indent="0" algn="ctr">
              <a:buNone/>
              <a:defRPr sz="2276"/>
            </a:lvl8pPr>
            <a:lvl9pPr marL="5201839" indent="0" algn="ctr">
              <a:buNone/>
              <a:defRPr sz="2276"/>
            </a:lvl9pPr>
          </a:lstStyle>
          <a:p>
            <a:r>
              <a:rPr lang="en-US"/>
              <a:t>Subtitle</a:t>
            </a:r>
          </a:p>
        </p:txBody>
      </p:sp>
      <p:pic>
        <p:nvPicPr>
          <p:cNvPr id="4" name="Graphic 3">
            <a:extLst>
              <a:ext uri="{FF2B5EF4-FFF2-40B4-BE49-F238E27FC236}">
                <a16:creationId xmlns:a16="http://schemas.microsoft.com/office/drawing/2014/main" id="{10875970-E41D-72B3-3769-FC94F597C690}"/>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6991234" y="8223748"/>
            <a:ext cx="3357793" cy="1076868"/>
          </a:xfrm>
          <a:prstGeom prst="rect">
            <a:avLst/>
          </a:prstGeom>
        </p:spPr>
      </p:pic>
      <p:sp>
        <p:nvSpPr>
          <p:cNvPr id="6" name="Text Placeholder 5">
            <a:extLst>
              <a:ext uri="{FF2B5EF4-FFF2-40B4-BE49-F238E27FC236}">
                <a16:creationId xmlns:a16="http://schemas.microsoft.com/office/drawing/2014/main" id="{AB5D2BC0-6581-E434-666A-652A7E57E31D}"/>
              </a:ext>
            </a:extLst>
          </p:cNvPr>
          <p:cNvSpPr>
            <a:spLocks noGrp="1"/>
          </p:cNvSpPr>
          <p:nvPr>
            <p:ph type="body" sz="quarter" idx="10" hasCustomPrompt="1"/>
          </p:nvPr>
        </p:nvSpPr>
        <p:spPr>
          <a:xfrm>
            <a:off x="909638" y="7607808"/>
            <a:ext cx="5737225" cy="768350"/>
          </a:xfrm>
        </p:spPr>
        <p:txBody>
          <a:bodyPr/>
          <a:lstStyle>
            <a:lvl1pPr marL="0" indent="0">
              <a:buNone/>
              <a:defRPr sz="1800">
                <a:solidFill>
                  <a:schemeClr val="bg1"/>
                </a:solidFill>
                <a:effectLst/>
              </a:defRPr>
            </a:lvl1pPr>
          </a:lstStyle>
          <a:p>
            <a:pPr lvl="0"/>
            <a:r>
              <a:rPr lang="en-US"/>
              <a:t>Date</a:t>
            </a:r>
            <a:endParaRPr lang="en-IE"/>
          </a:p>
        </p:txBody>
      </p:sp>
    </p:spTree>
    <p:extLst>
      <p:ext uri="{BB962C8B-B14F-4D97-AF65-F5344CB8AC3E}">
        <p14:creationId xmlns:p14="http://schemas.microsoft.com/office/powerpoint/2010/main" val="978074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1_ Cover Slide Dark Blue">
    <p:bg>
      <p:bgPr>
        <a:solidFill>
          <a:schemeClr val="accent2"/>
        </a:solidFill>
        <a:effectLst/>
      </p:bgPr>
    </p:bg>
    <p:spTree>
      <p:nvGrpSpPr>
        <p:cNvPr id="1" name=""/>
        <p:cNvGrpSpPr/>
        <p:nvPr/>
      </p:nvGrpSpPr>
      <p:grpSpPr>
        <a:xfrm>
          <a:off x="0" y="0"/>
          <a:ext cx="0" cy="0"/>
          <a:chOff x="0" y="0"/>
          <a:chExt cx="0" cy="0"/>
        </a:xfrm>
      </p:grpSpPr>
      <p:sp>
        <p:nvSpPr>
          <p:cNvPr id="9" name="Title 1"/>
          <p:cNvSpPr>
            <a:spLocks noGrp="1"/>
          </p:cNvSpPr>
          <p:nvPr>
            <p:ph type="ctrTitle" hasCustomPrompt="1"/>
          </p:nvPr>
        </p:nvSpPr>
        <p:spPr>
          <a:xfrm>
            <a:off x="910364" y="2271463"/>
            <a:ext cx="9103638" cy="2605336"/>
          </a:xfrm>
        </p:spPr>
        <p:txBody>
          <a:bodyPr anchor="t">
            <a:noAutofit/>
          </a:bodyPr>
          <a:lstStyle>
            <a:lvl1pPr algn="l">
              <a:lnSpc>
                <a:spcPct val="100000"/>
              </a:lnSpc>
              <a:defRPr sz="4800" b="1">
                <a:solidFill>
                  <a:schemeClr val="bg1"/>
                </a:solidFill>
                <a:effectLst/>
                <a:latin typeface="+mn-lt"/>
                <a:cs typeface="Arial" panose="020B0604020202020204" pitchFamily="34" charset="0"/>
              </a:defRPr>
            </a:lvl1pPr>
          </a:lstStyle>
          <a:p>
            <a:r>
              <a:rPr lang="en-US"/>
              <a:t>Title</a:t>
            </a:r>
          </a:p>
        </p:txBody>
      </p:sp>
      <p:sp>
        <p:nvSpPr>
          <p:cNvPr id="10" name="Subtitle 2"/>
          <p:cNvSpPr>
            <a:spLocks noGrp="1"/>
          </p:cNvSpPr>
          <p:nvPr>
            <p:ph type="subTitle" idx="1" hasCustomPrompt="1"/>
          </p:nvPr>
        </p:nvSpPr>
        <p:spPr>
          <a:xfrm>
            <a:off x="910364" y="6177281"/>
            <a:ext cx="9103638" cy="1284419"/>
          </a:xfrm>
        </p:spPr>
        <p:txBody>
          <a:bodyPr>
            <a:noAutofit/>
          </a:bodyPr>
          <a:lstStyle>
            <a:lvl1pPr marL="0" indent="0" algn="l">
              <a:lnSpc>
                <a:spcPct val="100000"/>
              </a:lnSpc>
              <a:buNone/>
              <a:defRPr sz="3200">
                <a:solidFill>
                  <a:schemeClr val="bg1"/>
                </a:solidFill>
                <a:latin typeface="+mn-lt"/>
                <a:cs typeface="Arial" panose="020B0604020202020204" pitchFamily="34" charset="0"/>
              </a:defRPr>
            </a:lvl1pPr>
            <a:lvl2pPr marL="650230" indent="0" algn="ctr">
              <a:buNone/>
              <a:defRPr sz="2844"/>
            </a:lvl2pPr>
            <a:lvl3pPr marL="1300460" indent="0" algn="ctr">
              <a:buNone/>
              <a:defRPr sz="2560"/>
            </a:lvl3pPr>
            <a:lvl4pPr marL="1950690" indent="0" algn="ctr">
              <a:buNone/>
              <a:defRPr sz="2276"/>
            </a:lvl4pPr>
            <a:lvl5pPr marL="2600919" indent="0" algn="ctr">
              <a:buNone/>
              <a:defRPr sz="2276"/>
            </a:lvl5pPr>
            <a:lvl6pPr marL="3251149" indent="0" algn="ctr">
              <a:buNone/>
              <a:defRPr sz="2276"/>
            </a:lvl6pPr>
            <a:lvl7pPr marL="3901379" indent="0" algn="ctr">
              <a:buNone/>
              <a:defRPr sz="2276"/>
            </a:lvl7pPr>
            <a:lvl8pPr marL="4551609" indent="0" algn="ctr">
              <a:buNone/>
              <a:defRPr sz="2276"/>
            </a:lvl8pPr>
            <a:lvl9pPr marL="5201839" indent="0" algn="ctr">
              <a:buNone/>
              <a:defRPr sz="2276"/>
            </a:lvl9pPr>
          </a:lstStyle>
          <a:p>
            <a:r>
              <a:rPr lang="en-US"/>
              <a:t>Subtitle</a:t>
            </a:r>
          </a:p>
        </p:txBody>
      </p:sp>
      <p:pic>
        <p:nvPicPr>
          <p:cNvPr id="4" name="Graphic 3">
            <a:extLst>
              <a:ext uri="{FF2B5EF4-FFF2-40B4-BE49-F238E27FC236}">
                <a16:creationId xmlns:a16="http://schemas.microsoft.com/office/drawing/2014/main" id="{10875970-E41D-72B3-3769-FC94F597C690}"/>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6991234" y="8223748"/>
            <a:ext cx="3357793" cy="1076868"/>
          </a:xfrm>
          <a:prstGeom prst="rect">
            <a:avLst/>
          </a:prstGeom>
        </p:spPr>
      </p:pic>
      <p:sp>
        <p:nvSpPr>
          <p:cNvPr id="6" name="Text Placeholder 5">
            <a:extLst>
              <a:ext uri="{FF2B5EF4-FFF2-40B4-BE49-F238E27FC236}">
                <a16:creationId xmlns:a16="http://schemas.microsoft.com/office/drawing/2014/main" id="{AB5D2BC0-6581-E434-666A-652A7E57E31D}"/>
              </a:ext>
            </a:extLst>
          </p:cNvPr>
          <p:cNvSpPr>
            <a:spLocks noGrp="1"/>
          </p:cNvSpPr>
          <p:nvPr>
            <p:ph type="body" sz="quarter" idx="10" hasCustomPrompt="1"/>
          </p:nvPr>
        </p:nvSpPr>
        <p:spPr>
          <a:xfrm>
            <a:off x="909638" y="7607808"/>
            <a:ext cx="5737225" cy="768350"/>
          </a:xfrm>
        </p:spPr>
        <p:txBody>
          <a:bodyPr/>
          <a:lstStyle>
            <a:lvl1pPr marL="0" indent="0">
              <a:buNone/>
              <a:defRPr sz="1800">
                <a:solidFill>
                  <a:schemeClr val="bg1"/>
                </a:solidFill>
                <a:effectLst/>
              </a:defRPr>
            </a:lvl1pPr>
          </a:lstStyle>
          <a:p>
            <a:pPr lvl="0"/>
            <a:r>
              <a:rPr lang="en-US"/>
              <a:t>Date</a:t>
            </a:r>
            <a:endParaRPr lang="en-IE"/>
          </a:p>
        </p:txBody>
      </p:sp>
    </p:spTree>
    <p:extLst>
      <p:ext uri="{BB962C8B-B14F-4D97-AF65-F5344CB8AC3E}">
        <p14:creationId xmlns:p14="http://schemas.microsoft.com/office/powerpoint/2010/main" val="1335397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2_Section Break 1">
    <p:bg>
      <p:bgPr>
        <a:solidFill>
          <a:schemeClr val="bg1"/>
        </a:solidFill>
        <a:effectLst/>
      </p:bgPr>
    </p:bg>
    <p:spTree>
      <p:nvGrpSpPr>
        <p:cNvPr id="1" name=""/>
        <p:cNvGrpSpPr/>
        <p:nvPr/>
      </p:nvGrpSpPr>
      <p:grpSpPr>
        <a:xfrm>
          <a:off x="0" y="0"/>
          <a:ext cx="0" cy="0"/>
          <a:chOff x="0" y="0"/>
          <a:chExt cx="0" cy="0"/>
        </a:xfrm>
      </p:grpSpPr>
      <p:sp>
        <p:nvSpPr>
          <p:cNvPr id="9" name="Title 1"/>
          <p:cNvSpPr>
            <a:spLocks noGrp="1"/>
          </p:cNvSpPr>
          <p:nvPr>
            <p:ph type="ctrTitle" hasCustomPrompt="1"/>
          </p:nvPr>
        </p:nvSpPr>
        <p:spPr>
          <a:xfrm>
            <a:off x="910363" y="4876800"/>
            <a:ext cx="13241065" cy="1828800"/>
          </a:xfrm>
        </p:spPr>
        <p:txBody>
          <a:bodyPr anchor="t">
            <a:noAutofit/>
          </a:bodyPr>
          <a:lstStyle>
            <a:lvl1pPr algn="l">
              <a:lnSpc>
                <a:spcPct val="100000"/>
              </a:lnSpc>
              <a:defRPr sz="4800" b="1">
                <a:solidFill>
                  <a:schemeClr val="tx1"/>
                </a:solidFill>
                <a:latin typeface="+mj-lt"/>
                <a:cs typeface="Arial" panose="020B0604020202020204" pitchFamily="34" charset="0"/>
              </a:defRPr>
            </a:lvl1pPr>
          </a:lstStyle>
          <a:p>
            <a:r>
              <a:rPr lang="en-US"/>
              <a:t>Section Break Title Slide</a:t>
            </a:r>
          </a:p>
        </p:txBody>
      </p:sp>
      <p:sp>
        <p:nvSpPr>
          <p:cNvPr id="10" name="Subtitle 2"/>
          <p:cNvSpPr>
            <a:spLocks noGrp="1"/>
          </p:cNvSpPr>
          <p:nvPr>
            <p:ph type="subTitle" idx="1" hasCustomPrompt="1"/>
          </p:nvPr>
        </p:nvSpPr>
        <p:spPr>
          <a:xfrm>
            <a:off x="910364" y="6849394"/>
            <a:ext cx="9103638" cy="756100"/>
          </a:xfrm>
        </p:spPr>
        <p:txBody>
          <a:bodyPr>
            <a:noAutofit/>
          </a:bodyPr>
          <a:lstStyle>
            <a:lvl1pPr marL="0" indent="0" algn="l">
              <a:lnSpc>
                <a:spcPct val="100000"/>
              </a:lnSpc>
              <a:buNone/>
              <a:defRPr sz="2800">
                <a:solidFill>
                  <a:schemeClr val="tx1"/>
                </a:solidFill>
                <a:latin typeface="+mn-lt"/>
                <a:cs typeface="Arial" panose="020B0604020202020204" pitchFamily="34" charset="0"/>
              </a:defRPr>
            </a:lvl1pPr>
            <a:lvl2pPr marL="650230" indent="0" algn="ctr">
              <a:buNone/>
              <a:defRPr sz="2844"/>
            </a:lvl2pPr>
            <a:lvl3pPr marL="1300460" indent="0" algn="ctr">
              <a:buNone/>
              <a:defRPr sz="2560"/>
            </a:lvl3pPr>
            <a:lvl4pPr marL="1950690" indent="0" algn="ctr">
              <a:buNone/>
              <a:defRPr sz="2276"/>
            </a:lvl4pPr>
            <a:lvl5pPr marL="2600919" indent="0" algn="ctr">
              <a:buNone/>
              <a:defRPr sz="2276"/>
            </a:lvl5pPr>
            <a:lvl6pPr marL="3251149" indent="0" algn="ctr">
              <a:buNone/>
              <a:defRPr sz="2276"/>
            </a:lvl6pPr>
            <a:lvl7pPr marL="3901379" indent="0" algn="ctr">
              <a:buNone/>
              <a:defRPr sz="2276"/>
            </a:lvl7pPr>
            <a:lvl8pPr marL="4551609" indent="0" algn="ctr">
              <a:buNone/>
              <a:defRPr sz="2276"/>
            </a:lvl8pPr>
            <a:lvl9pPr marL="5201839" indent="0" algn="ctr">
              <a:buNone/>
              <a:defRPr sz="2276"/>
            </a:lvl9pPr>
          </a:lstStyle>
          <a:p>
            <a:pPr marL="0" marR="0" lvl="0" indent="0" algn="l" defTabSz="1300460" rtl="0" eaLnBrk="1" fontAlgn="auto" latinLnBrk="0" hangingPunct="1">
              <a:lnSpc>
                <a:spcPct val="100000"/>
              </a:lnSpc>
              <a:spcBef>
                <a:spcPts val="1422"/>
              </a:spcBef>
              <a:spcAft>
                <a:spcPts val="0"/>
              </a:spcAft>
              <a:buClrTx/>
              <a:buSzTx/>
              <a:buFont typeface="Arial" panose="020B0604020202020204" pitchFamily="34" charset="0"/>
              <a:buNone/>
              <a:tabLst/>
              <a:defRPr/>
            </a:pPr>
            <a:r>
              <a:rPr lang="en-US"/>
              <a:t>Subtitle – If needed</a:t>
            </a:r>
          </a:p>
        </p:txBody>
      </p:sp>
      <p:pic>
        <p:nvPicPr>
          <p:cNvPr id="4" name="Graphic 3">
            <a:extLst>
              <a:ext uri="{FF2B5EF4-FFF2-40B4-BE49-F238E27FC236}">
                <a16:creationId xmlns:a16="http://schemas.microsoft.com/office/drawing/2014/main" id="{8E5DBDDF-F077-3752-155D-C2686A94E16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991184" y="8223748"/>
            <a:ext cx="3357894" cy="1076868"/>
          </a:xfrm>
          <a:prstGeom prst="rect">
            <a:avLst/>
          </a:prstGeom>
        </p:spPr>
      </p:pic>
      <p:sp>
        <p:nvSpPr>
          <p:cNvPr id="6" name="Rectangle: Diagonal Corners Rounded 5">
            <a:extLst>
              <a:ext uri="{FF2B5EF4-FFF2-40B4-BE49-F238E27FC236}">
                <a16:creationId xmlns:a16="http://schemas.microsoft.com/office/drawing/2014/main" id="{0AC99444-2ACD-89F5-E178-C5C038F092F4}"/>
              </a:ext>
            </a:extLst>
          </p:cNvPr>
          <p:cNvSpPr/>
          <p:nvPr userDrawn="1"/>
        </p:nvSpPr>
        <p:spPr>
          <a:xfrm>
            <a:off x="0" y="0"/>
            <a:ext cx="17340263" cy="3976906"/>
          </a:xfrm>
          <a:prstGeom prst="round2DiagRect">
            <a:avLst/>
          </a:prstGeom>
          <a:blipFill dpi="0" rotWithShape="1">
            <a:blip r:embed="rId4">
              <a:extLst>
                <a:ext uri="{28A0092B-C50C-407E-A947-70E740481C1C}">
                  <a14:useLocalDpi xmlns:a14="http://schemas.microsoft.com/office/drawing/2010/main" val="0"/>
                </a:ext>
              </a:extLst>
            </a:blip>
            <a:srcRect/>
            <a:stretch>
              <a:fillRect t="-10000" b="-21000"/>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Tree>
    <p:extLst>
      <p:ext uri="{BB962C8B-B14F-4D97-AF65-F5344CB8AC3E}">
        <p14:creationId xmlns:p14="http://schemas.microsoft.com/office/powerpoint/2010/main" val="4279102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2_Section Break 2">
    <p:bg>
      <p:bgPr>
        <a:solidFill>
          <a:schemeClr val="bg1"/>
        </a:solidFill>
        <a:effectLst/>
      </p:bgPr>
    </p:bg>
    <p:spTree>
      <p:nvGrpSpPr>
        <p:cNvPr id="1" name=""/>
        <p:cNvGrpSpPr/>
        <p:nvPr/>
      </p:nvGrpSpPr>
      <p:grpSpPr>
        <a:xfrm>
          <a:off x="0" y="0"/>
          <a:ext cx="0" cy="0"/>
          <a:chOff x="0" y="0"/>
          <a:chExt cx="0" cy="0"/>
        </a:xfrm>
      </p:grpSpPr>
      <p:sp>
        <p:nvSpPr>
          <p:cNvPr id="9" name="Title 1"/>
          <p:cNvSpPr>
            <a:spLocks noGrp="1"/>
          </p:cNvSpPr>
          <p:nvPr>
            <p:ph type="ctrTitle" hasCustomPrompt="1"/>
          </p:nvPr>
        </p:nvSpPr>
        <p:spPr>
          <a:xfrm>
            <a:off x="910363" y="4876800"/>
            <a:ext cx="13241065" cy="1828800"/>
          </a:xfrm>
        </p:spPr>
        <p:txBody>
          <a:bodyPr anchor="t">
            <a:noAutofit/>
          </a:bodyPr>
          <a:lstStyle>
            <a:lvl1pPr algn="l">
              <a:lnSpc>
                <a:spcPct val="100000"/>
              </a:lnSpc>
              <a:defRPr sz="4800" b="1">
                <a:solidFill>
                  <a:schemeClr val="tx1"/>
                </a:solidFill>
                <a:latin typeface="+mn-lt"/>
                <a:cs typeface="Arial" panose="020B0604020202020204" pitchFamily="34" charset="0"/>
              </a:defRPr>
            </a:lvl1pPr>
          </a:lstStyle>
          <a:p>
            <a:r>
              <a:rPr lang="en-US"/>
              <a:t>Section Break Title Slide</a:t>
            </a:r>
          </a:p>
        </p:txBody>
      </p:sp>
      <p:sp>
        <p:nvSpPr>
          <p:cNvPr id="10" name="Subtitle 2"/>
          <p:cNvSpPr>
            <a:spLocks noGrp="1"/>
          </p:cNvSpPr>
          <p:nvPr>
            <p:ph type="subTitle" idx="1" hasCustomPrompt="1"/>
          </p:nvPr>
        </p:nvSpPr>
        <p:spPr>
          <a:xfrm>
            <a:off x="910364" y="6849394"/>
            <a:ext cx="9103638" cy="756100"/>
          </a:xfrm>
        </p:spPr>
        <p:txBody>
          <a:bodyPr>
            <a:noAutofit/>
          </a:bodyPr>
          <a:lstStyle>
            <a:lvl1pPr marL="0" indent="0" algn="l">
              <a:lnSpc>
                <a:spcPct val="100000"/>
              </a:lnSpc>
              <a:buNone/>
              <a:defRPr sz="3200">
                <a:solidFill>
                  <a:schemeClr val="tx1"/>
                </a:solidFill>
                <a:latin typeface="+mn-lt"/>
                <a:cs typeface="Arial" panose="020B0604020202020204" pitchFamily="34" charset="0"/>
              </a:defRPr>
            </a:lvl1pPr>
            <a:lvl2pPr marL="650230" indent="0" algn="ctr">
              <a:buNone/>
              <a:defRPr sz="2844"/>
            </a:lvl2pPr>
            <a:lvl3pPr marL="1300460" indent="0" algn="ctr">
              <a:buNone/>
              <a:defRPr sz="2560"/>
            </a:lvl3pPr>
            <a:lvl4pPr marL="1950690" indent="0" algn="ctr">
              <a:buNone/>
              <a:defRPr sz="2276"/>
            </a:lvl4pPr>
            <a:lvl5pPr marL="2600919" indent="0" algn="ctr">
              <a:buNone/>
              <a:defRPr sz="2276"/>
            </a:lvl5pPr>
            <a:lvl6pPr marL="3251149" indent="0" algn="ctr">
              <a:buNone/>
              <a:defRPr sz="2276"/>
            </a:lvl6pPr>
            <a:lvl7pPr marL="3901379" indent="0" algn="ctr">
              <a:buNone/>
              <a:defRPr sz="2276"/>
            </a:lvl7pPr>
            <a:lvl8pPr marL="4551609" indent="0" algn="ctr">
              <a:buNone/>
              <a:defRPr sz="2276"/>
            </a:lvl8pPr>
            <a:lvl9pPr marL="5201839" indent="0" algn="ctr">
              <a:buNone/>
              <a:defRPr sz="2276"/>
            </a:lvl9pPr>
          </a:lstStyle>
          <a:p>
            <a:pPr marL="0" marR="0" lvl="0" indent="0" algn="l" defTabSz="1300460" rtl="0" eaLnBrk="1" fontAlgn="auto" latinLnBrk="0" hangingPunct="1">
              <a:lnSpc>
                <a:spcPct val="100000"/>
              </a:lnSpc>
              <a:spcBef>
                <a:spcPts val="1422"/>
              </a:spcBef>
              <a:spcAft>
                <a:spcPts val="0"/>
              </a:spcAft>
              <a:buClrTx/>
              <a:buSzTx/>
              <a:buFont typeface="Arial" panose="020B0604020202020204" pitchFamily="34" charset="0"/>
              <a:buNone/>
              <a:tabLst/>
              <a:defRPr/>
            </a:pPr>
            <a:r>
              <a:rPr lang="en-US"/>
              <a:t>Subtitle – If needed</a:t>
            </a:r>
          </a:p>
        </p:txBody>
      </p:sp>
      <p:pic>
        <p:nvPicPr>
          <p:cNvPr id="4" name="Graphic 3">
            <a:extLst>
              <a:ext uri="{FF2B5EF4-FFF2-40B4-BE49-F238E27FC236}">
                <a16:creationId xmlns:a16="http://schemas.microsoft.com/office/drawing/2014/main" id="{8E5DBDDF-F077-3752-155D-C2686A94E16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991184" y="8223748"/>
            <a:ext cx="3357894" cy="1076868"/>
          </a:xfrm>
          <a:prstGeom prst="rect">
            <a:avLst/>
          </a:prstGeom>
        </p:spPr>
      </p:pic>
      <p:sp>
        <p:nvSpPr>
          <p:cNvPr id="6" name="Rectangle: Diagonal Corners Rounded 5">
            <a:extLst>
              <a:ext uri="{FF2B5EF4-FFF2-40B4-BE49-F238E27FC236}">
                <a16:creationId xmlns:a16="http://schemas.microsoft.com/office/drawing/2014/main" id="{0AC99444-2ACD-89F5-E178-C5C038F092F4}"/>
              </a:ext>
            </a:extLst>
          </p:cNvPr>
          <p:cNvSpPr/>
          <p:nvPr userDrawn="1"/>
        </p:nvSpPr>
        <p:spPr>
          <a:xfrm>
            <a:off x="0" y="0"/>
            <a:ext cx="17340263" cy="3976906"/>
          </a:xfrm>
          <a:prstGeom prst="round2DiagRect">
            <a:avLst/>
          </a:prstGeom>
          <a:blipFill dpi="0" rotWithShape="1">
            <a:blip r:embed="rId4">
              <a:extLst>
                <a:ext uri="{28A0092B-C50C-407E-A947-70E740481C1C}">
                  <a14:useLocalDpi xmlns:a14="http://schemas.microsoft.com/office/drawing/2010/main" val="0"/>
                </a:ext>
              </a:extLst>
            </a:blip>
            <a:srcRect/>
            <a:stretch>
              <a:fillRect t="-8000" b="-59000"/>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Tree>
    <p:extLst>
      <p:ext uri="{BB962C8B-B14F-4D97-AF65-F5344CB8AC3E}">
        <p14:creationId xmlns:p14="http://schemas.microsoft.com/office/powerpoint/2010/main" val="3839649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image" Target="../media/image1.pn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image" Target="../media/image2.svg"/><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theme" Target="../theme/theme1.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Title Placeholder 1"/>
          <p:cNvSpPr>
            <a:spLocks noGrp="1"/>
          </p:cNvSpPr>
          <p:nvPr>
            <p:ph type="title"/>
          </p:nvPr>
        </p:nvSpPr>
        <p:spPr>
          <a:xfrm>
            <a:off x="903591" y="780288"/>
            <a:ext cx="15606237" cy="1040384"/>
          </a:xfrm>
          <a:prstGeom prst="rect">
            <a:avLst/>
          </a:prstGeom>
        </p:spPr>
        <p:txBody>
          <a:bodyPr vert="horz" lIns="91440" tIns="45720" rIns="91440" bIns="45720" rtlCol="0" anchor="t" anchorCtr="0">
            <a:noAutofit/>
          </a:bodyPr>
          <a:lstStyle/>
          <a:p>
            <a:r>
              <a:rPr lang="en-US"/>
              <a:t>Title</a:t>
            </a:r>
          </a:p>
        </p:txBody>
      </p:sp>
      <p:sp>
        <p:nvSpPr>
          <p:cNvPr id="5" name="Text Placeholder 2"/>
          <p:cNvSpPr>
            <a:spLocks noGrp="1"/>
          </p:cNvSpPr>
          <p:nvPr>
            <p:ph type="body" idx="1"/>
          </p:nvPr>
        </p:nvSpPr>
        <p:spPr>
          <a:xfrm>
            <a:off x="910364" y="2275841"/>
            <a:ext cx="15620687" cy="5693544"/>
          </a:xfrm>
          <a:prstGeom prst="rect">
            <a:avLst/>
          </a:prstGeom>
        </p:spPr>
        <p:txBody>
          <a:bodyPr vert="horz" lIns="91440" tIns="45720" rIns="91440" bIns="45720" rtlCol="0">
            <a:noAutofit/>
          </a:bodyPr>
          <a:lstStyle/>
          <a:p>
            <a:pPr lvl="0"/>
            <a:r>
              <a:rPr lang="en-US"/>
              <a:t>Headline Text 24pt</a:t>
            </a:r>
          </a:p>
          <a:p>
            <a:pPr lvl="1"/>
            <a:r>
              <a:rPr lang="en-US"/>
              <a:t>Second level 20pt</a:t>
            </a:r>
          </a:p>
          <a:p>
            <a:pPr lvl="2"/>
            <a:r>
              <a:rPr lang="en-US"/>
              <a:t>Third level 18pt</a:t>
            </a:r>
          </a:p>
          <a:p>
            <a:pPr lvl="3"/>
            <a:r>
              <a:rPr lang="en-US"/>
              <a:t>Fourth level 16pt</a:t>
            </a:r>
          </a:p>
        </p:txBody>
      </p:sp>
      <p:pic>
        <p:nvPicPr>
          <p:cNvPr id="3" name="Graphic 2">
            <a:extLst>
              <a:ext uri="{FF2B5EF4-FFF2-40B4-BE49-F238E27FC236}">
                <a16:creationId xmlns:a16="http://schemas.microsoft.com/office/drawing/2014/main" id="{E733A2E3-F56C-1B37-98E7-A2C43CC049A4}"/>
              </a:ext>
            </a:extLst>
          </p:cNvPr>
          <p:cNvPicPr>
            <a:picLocks noChangeAspect="1"/>
          </p:cNvPicPr>
          <p:nvPr userDrawn="1"/>
        </p:nvPicPr>
        <p:blipFill>
          <a:blip r:embed="rId47" cstate="print">
            <a:extLst>
              <a:ext uri="{28A0092B-C50C-407E-A947-70E740481C1C}">
                <a14:useLocalDpi xmlns:a14="http://schemas.microsoft.com/office/drawing/2010/main"/>
              </a:ext>
              <a:ext uri="{96DAC541-7B7A-43D3-8B79-37D633B846F1}">
                <asvg:svgBlip xmlns:asvg="http://schemas.microsoft.com/office/drawing/2016/SVG/main" r:embed="rId48"/>
              </a:ext>
            </a:extLst>
          </a:blip>
          <a:stretch>
            <a:fillRect/>
          </a:stretch>
        </p:blipFill>
        <p:spPr>
          <a:xfrm>
            <a:off x="14094461" y="8689058"/>
            <a:ext cx="2452009" cy="786352"/>
          </a:xfrm>
          <a:prstGeom prst="rect">
            <a:avLst/>
          </a:prstGeom>
        </p:spPr>
      </p:pic>
    </p:spTree>
    <p:extLst>
      <p:ext uri="{BB962C8B-B14F-4D97-AF65-F5344CB8AC3E}">
        <p14:creationId xmlns:p14="http://schemas.microsoft.com/office/powerpoint/2010/main" val="4164910774"/>
      </p:ext>
    </p:extLst>
  </p:cSld>
  <p:clrMap bg1="lt1" tx1="dk1" bg2="lt2" tx2="dk2" accent1="accent1" accent2="accent2" accent3="accent3" accent4="accent4" accent5="accent5" accent6="accent6" hlink="hlink" folHlink="folHlink"/>
  <p:sldLayoutIdLst>
    <p:sldLayoutId id="2147483840" r:id="rId1"/>
    <p:sldLayoutId id="2147483880" r:id="rId2"/>
    <p:sldLayoutId id="2147483898" r:id="rId3"/>
    <p:sldLayoutId id="2147483899" r:id="rId4"/>
    <p:sldLayoutId id="2147483846" r:id="rId5"/>
    <p:sldLayoutId id="2147483881" r:id="rId6"/>
    <p:sldLayoutId id="2147483882" r:id="rId7"/>
    <p:sldLayoutId id="2147483827" r:id="rId8"/>
    <p:sldLayoutId id="2147483873" r:id="rId9"/>
    <p:sldLayoutId id="2147483884" r:id="rId10"/>
    <p:sldLayoutId id="2147483885" r:id="rId11"/>
    <p:sldLayoutId id="2147483669" r:id="rId12"/>
    <p:sldLayoutId id="2147483883" r:id="rId13"/>
    <p:sldLayoutId id="2147483670" r:id="rId14"/>
    <p:sldLayoutId id="2147483832" r:id="rId15"/>
    <p:sldLayoutId id="2147483886" r:id="rId16"/>
    <p:sldLayoutId id="2147483872" r:id="rId17"/>
    <p:sldLayoutId id="2147483874" r:id="rId18"/>
    <p:sldLayoutId id="2147483830" r:id="rId19"/>
    <p:sldLayoutId id="2147483897" r:id="rId20"/>
    <p:sldLayoutId id="2147483671" r:id="rId21"/>
    <p:sldLayoutId id="2147483831" r:id="rId22"/>
    <p:sldLayoutId id="2147483672" r:id="rId23"/>
    <p:sldLayoutId id="2147483888" r:id="rId24"/>
    <p:sldLayoutId id="2147483889" r:id="rId25"/>
    <p:sldLayoutId id="2147483834" r:id="rId26"/>
    <p:sldLayoutId id="2147483673" r:id="rId27"/>
    <p:sldLayoutId id="2147483836" r:id="rId28"/>
    <p:sldLayoutId id="2147483887" r:id="rId29"/>
    <p:sldLayoutId id="2147483890" r:id="rId30"/>
    <p:sldLayoutId id="2147483891" r:id="rId31"/>
    <p:sldLayoutId id="2147483892" r:id="rId32"/>
    <p:sldLayoutId id="2147483893" r:id="rId33"/>
    <p:sldLayoutId id="2147483894" r:id="rId34"/>
    <p:sldLayoutId id="2147483895" r:id="rId35"/>
    <p:sldLayoutId id="2147483877" r:id="rId36"/>
    <p:sldLayoutId id="2147483837" r:id="rId37"/>
    <p:sldLayoutId id="2147483833" r:id="rId38"/>
    <p:sldLayoutId id="2147483674" r:id="rId39"/>
    <p:sldLayoutId id="2147483675" r:id="rId40"/>
    <p:sldLayoutId id="2147483719" r:id="rId41"/>
    <p:sldLayoutId id="2147483722" r:id="rId42"/>
    <p:sldLayoutId id="2147483723" r:id="rId43"/>
    <p:sldLayoutId id="2147483720" r:id="rId44"/>
    <p:sldLayoutId id="2147483721" r:id="rId4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algn="l" defTabSz="1300460" rtl="0" eaLnBrk="1" latinLnBrk="0" hangingPunct="1">
        <a:lnSpc>
          <a:spcPct val="100000"/>
        </a:lnSpc>
        <a:spcBef>
          <a:spcPct val="0"/>
        </a:spcBef>
        <a:buNone/>
        <a:defRPr sz="3600" b="1" kern="1200">
          <a:solidFill>
            <a:schemeClr val="tx1"/>
          </a:solidFill>
          <a:latin typeface="+mn-lt"/>
          <a:ea typeface="+mj-ea"/>
          <a:cs typeface="Arial" panose="020B0604020202020204" pitchFamily="34" charset="0"/>
        </a:defRPr>
      </a:lvl1pPr>
    </p:titleStyle>
    <p:bodyStyle>
      <a:lvl1pPr marL="325115" indent="-325115" algn="l" defTabSz="1300460" rtl="0" eaLnBrk="1" latinLnBrk="0" hangingPunct="1">
        <a:lnSpc>
          <a:spcPct val="100000"/>
        </a:lnSpc>
        <a:spcBef>
          <a:spcPts val="1422"/>
        </a:spcBef>
        <a:buFont typeface="Arial" panose="020B0604020202020204" pitchFamily="34" charset="0"/>
        <a:buChar char="•"/>
        <a:defRPr sz="2400" kern="1200">
          <a:solidFill>
            <a:schemeClr val="tx1"/>
          </a:solidFill>
          <a:latin typeface="+mn-lt"/>
          <a:ea typeface="+mn-ea"/>
          <a:cs typeface="Arial" panose="020B0604020202020204" pitchFamily="34" charset="0"/>
        </a:defRPr>
      </a:lvl1pPr>
      <a:lvl2pPr marL="798513" indent="-323850" algn="l" defTabSz="1300460" rtl="0" eaLnBrk="1" latinLnBrk="0" hangingPunct="1">
        <a:lnSpc>
          <a:spcPct val="90000"/>
        </a:lnSpc>
        <a:spcBef>
          <a:spcPts val="711"/>
        </a:spcBef>
        <a:buFont typeface="Arial" panose="020B0604020202020204" pitchFamily="34" charset="0"/>
        <a:buChar char="•"/>
        <a:defRPr sz="2000" kern="1200">
          <a:solidFill>
            <a:schemeClr val="tx1"/>
          </a:solidFill>
          <a:latin typeface="+mn-lt"/>
          <a:ea typeface="+mn-ea"/>
          <a:cs typeface="Arial" panose="020B0604020202020204" pitchFamily="34" charset="0"/>
        </a:defRPr>
      </a:lvl2pPr>
      <a:lvl3pPr marL="1379538" indent="-323850" algn="l" defTabSz="1300460" rtl="0" eaLnBrk="1" latinLnBrk="0" hangingPunct="1">
        <a:lnSpc>
          <a:spcPct val="90000"/>
        </a:lnSpc>
        <a:spcBef>
          <a:spcPts val="711"/>
        </a:spcBef>
        <a:buFont typeface="Arial" panose="020B0604020202020204" pitchFamily="34" charset="0"/>
        <a:buChar char="•"/>
        <a:defRPr sz="1800" kern="1200">
          <a:solidFill>
            <a:schemeClr val="tx1"/>
          </a:solidFill>
          <a:latin typeface="+mn-lt"/>
          <a:ea typeface="+mn-ea"/>
          <a:cs typeface="Arial" panose="020B0604020202020204" pitchFamily="34" charset="0"/>
        </a:defRPr>
      </a:lvl3pPr>
      <a:lvl4pPr marL="2060575" indent="-323850" algn="l" defTabSz="1300460" rtl="0" eaLnBrk="1" latinLnBrk="0" hangingPunct="1">
        <a:lnSpc>
          <a:spcPct val="90000"/>
        </a:lnSpc>
        <a:spcBef>
          <a:spcPts val="711"/>
        </a:spcBef>
        <a:buFont typeface="Arial" panose="020B0604020202020204" pitchFamily="34" charset="0"/>
        <a:buChar char="•"/>
        <a:defRPr sz="1600" kern="1200">
          <a:solidFill>
            <a:schemeClr val="tx1"/>
          </a:solidFill>
          <a:latin typeface="+mn-lt"/>
          <a:ea typeface="+mn-ea"/>
          <a:cs typeface="Arial" panose="020B0604020202020204" pitchFamily="34" charset="0"/>
        </a:defRPr>
      </a:lvl4pPr>
      <a:lvl5pPr marL="2926034" indent="-325115" algn="l" defTabSz="1300460" rtl="0" eaLnBrk="1" latinLnBrk="0" hangingPunct="1">
        <a:lnSpc>
          <a:spcPct val="90000"/>
        </a:lnSpc>
        <a:spcBef>
          <a:spcPts val="711"/>
        </a:spcBef>
        <a:buFont typeface="Arial" panose="020B0604020202020204" pitchFamily="34" charset="0"/>
        <a:buChar char="•"/>
        <a:defRPr sz="1707" kern="1200">
          <a:solidFill>
            <a:schemeClr val="tx1"/>
          </a:solidFill>
          <a:latin typeface="+mn-lt"/>
          <a:ea typeface="+mn-ea"/>
          <a:cs typeface="Arial" panose="020B0604020202020204" pitchFamily="34" charset="0"/>
        </a:defRPr>
      </a:lvl5pPr>
      <a:lvl6pPr marL="357626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49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72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95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p:bodyStyle>
    <p:otherStyle>
      <a:defPPr>
        <a:defRPr lang="en-US"/>
      </a:defPPr>
      <a:lvl1pPr marL="0" algn="l" defTabSz="1300460" rtl="0" eaLnBrk="1" latinLnBrk="0" hangingPunct="1">
        <a:defRPr sz="2560" kern="1200">
          <a:solidFill>
            <a:schemeClr val="tx1"/>
          </a:solidFill>
          <a:latin typeface="+mn-lt"/>
          <a:ea typeface="+mn-ea"/>
          <a:cs typeface="+mn-cs"/>
        </a:defRPr>
      </a:lvl1pPr>
      <a:lvl2pPr marL="650230" algn="l" defTabSz="1300460" rtl="0" eaLnBrk="1" latinLnBrk="0" hangingPunct="1">
        <a:defRPr sz="2560" kern="1200">
          <a:solidFill>
            <a:schemeClr val="tx1"/>
          </a:solidFill>
          <a:latin typeface="+mn-lt"/>
          <a:ea typeface="+mn-ea"/>
          <a:cs typeface="+mn-cs"/>
        </a:defRPr>
      </a:lvl2pPr>
      <a:lvl3pPr marL="1300460" algn="l" defTabSz="1300460" rtl="0" eaLnBrk="1" latinLnBrk="0" hangingPunct="1">
        <a:defRPr sz="2560" kern="1200">
          <a:solidFill>
            <a:schemeClr val="tx1"/>
          </a:solidFill>
          <a:latin typeface="+mn-lt"/>
          <a:ea typeface="+mn-ea"/>
          <a:cs typeface="+mn-cs"/>
        </a:defRPr>
      </a:lvl3pPr>
      <a:lvl4pPr marL="1950690" algn="l" defTabSz="1300460" rtl="0" eaLnBrk="1" latinLnBrk="0" hangingPunct="1">
        <a:defRPr sz="2560" kern="1200">
          <a:solidFill>
            <a:schemeClr val="tx1"/>
          </a:solidFill>
          <a:latin typeface="+mn-lt"/>
          <a:ea typeface="+mn-ea"/>
          <a:cs typeface="+mn-cs"/>
        </a:defRPr>
      </a:lvl4pPr>
      <a:lvl5pPr marL="2600919" algn="l" defTabSz="1300460" rtl="0" eaLnBrk="1" latinLnBrk="0" hangingPunct="1">
        <a:defRPr sz="2560" kern="1200">
          <a:solidFill>
            <a:schemeClr val="tx1"/>
          </a:solidFill>
          <a:latin typeface="+mn-lt"/>
          <a:ea typeface="+mn-ea"/>
          <a:cs typeface="+mn-cs"/>
        </a:defRPr>
      </a:lvl5pPr>
      <a:lvl6pPr marL="3251149" algn="l" defTabSz="1300460" rtl="0" eaLnBrk="1" latinLnBrk="0" hangingPunct="1">
        <a:defRPr sz="2560" kern="1200">
          <a:solidFill>
            <a:schemeClr val="tx1"/>
          </a:solidFill>
          <a:latin typeface="+mn-lt"/>
          <a:ea typeface="+mn-ea"/>
          <a:cs typeface="+mn-cs"/>
        </a:defRPr>
      </a:lvl6pPr>
      <a:lvl7pPr marL="3901379" algn="l" defTabSz="1300460" rtl="0" eaLnBrk="1" latinLnBrk="0" hangingPunct="1">
        <a:defRPr sz="2560" kern="1200">
          <a:solidFill>
            <a:schemeClr val="tx1"/>
          </a:solidFill>
          <a:latin typeface="+mn-lt"/>
          <a:ea typeface="+mn-ea"/>
          <a:cs typeface="+mn-cs"/>
        </a:defRPr>
      </a:lvl7pPr>
      <a:lvl8pPr marL="4551609" algn="l" defTabSz="1300460" rtl="0" eaLnBrk="1" latinLnBrk="0" hangingPunct="1">
        <a:defRPr sz="2560" kern="1200">
          <a:solidFill>
            <a:schemeClr val="tx1"/>
          </a:solidFill>
          <a:latin typeface="+mn-lt"/>
          <a:ea typeface="+mn-ea"/>
          <a:cs typeface="+mn-cs"/>
        </a:defRPr>
      </a:lvl8pPr>
      <a:lvl9pPr marL="5201839" algn="l" defTabSz="1300460" rtl="0" eaLnBrk="1" latinLnBrk="0" hangingPunct="1">
        <a:defRPr sz="256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416" userDrawn="1">
          <p15:clr>
            <a:srgbClr val="F26B43"/>
          </p15:clr>
        </p15:guide>
        <p15:guide id="2" pos="566" userDrawn="1">
          <p15:clr>
            <a:srgbClr val="F26B43"/>
          </p15:clr>
        </p15:guide>
        <p15:guide id="3" pos="10406" userDrawn="1">
          <p15:clr>
            <a:srgbClr val="F26B43"/>
          </p15:clr>
        </p15:guide>
        <p15:guide id="4" pos="5461" userDrawn="1">
          <p15:clr>
            <a:srgbClr val="F26B43"/>
          </p15:clr>
        </p15:guide>
        <p15:guide id="5" pos="5462"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9.xml"/><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10.xml"/><Relationship Id="rId1" Type="http://schemas.openxmlformats.org/officeDocument/2006/relationships/slideLayout" Target="../slideLayouts/slideLayout41.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1.xml"/><Relationship Id="rId1" Type="http://schemas.openxmlformats.org/officeDocument/2006/relationships/slideLayout" Target="../slideLayouts/slideLayout40.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3.xml"/><Relationship Id="rId1" Type="http://schemas.openxmlformats.org/officeDocument/2006/relationships/slideLayout" Target="../slideLayouts/slideLayout34.xml"/><Relationship Id="rId4" Type="http://schemas.openxmlformats.org/officeDocument/2006/relationships/hyperlink" Target="spectralogic.com/products/tape-solutions/sl3/" TargetMode="Externa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0.xml"/></Relationships>
</file>

<file path=ppt/slides/_rels/slide6.xml.rels><?xml version="1.0" encoding="UTF-8" standalone="yes"?>
<Relationships xmlns="http://schemas.openxmlformats.org/package/2006/relationships"><Relationship Id="rId8" Type="http://schemas.openxmlformats.org/officeDocument/2006/relationships/image" Target="../media/image30.svg"/><Relationship Id="rId13" Type="http://schemas.openxmlformats.org/officeDocument/2006/relationships/image" Target="../media/image35.png"/><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34.svg"/><Relationship Id="rId2" Type="http://schemas.openxmlformats.org/officeDocument/2006/relationships/notesSlide" Target="../notesSlides/notesSlide5.xml"/><Relationship Id="rId1" Type="http://schemas.openxmlformats.org/officeDocument/2006/relationships/slideLayout" Target="../slideLayouts/slideLayout35.xml"/><Relationship Id="rId6" Type="http://schemas.openxmlformats.org/officeDocument/2006/relationships/image" Target="../media/image28.svg"/><Relationship Id="rId11" Type="http://schemas.openxmlformats.org/officeDocument/2006/relationships/image" Target="../media/image33.png"/><Relationship Id="rId5" Type="http://schemas.openxmlformats.org/officeDocument/2006/relationships/image" Target="../media/image27.png"/><Relationship Id="rId10" Type="http://schemas.openxmlformats.org/officeDocument/2006/relationships/image" Target="../media/image32.svg"/><Relationship Id="rId4" Type="http://schemas.openxmlformats.org/officeDocument/2006/relationships/image" Target="../media/image26.svg"/><Relationship Id="rId9" Type="http://schemas.openxmlformats.org/officeDocument/2006/relationships/image" Target="../media/image31.png"/><Relationship Id="rId14" Type="http://schemas.openxmlformats.org/officeDocument/2006/relationships/image" Target="../media/image36.svg"/></Relationships>
</file>

<file path=ppt/slides/_rels/slide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6.xml"/><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7.xml"/><Relationship Id="rId1" Type="http://schemas.openxmlformats.org/officeDocument/2006/relationships/slideLayout" Target="../slideLayouts/slideLayout33.xml"/></Relationships>
</file>

<file path=ppt/slides/_rels/slide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8.xml"/><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C189BED-69E2-FD9B-FF96-EC87C4AA1D5D}"/>
              </a:ext>
            </a:extLst>
          </p:cNvPr>
          <p:cNvSpPr>
            <a:spLocks noGrp="1"/>
          </p:cNvSpPr>
          <p:nvPr>
            <p:ph type="ctrTitle"/>
          </p:nvPr>
        </p:nvSpPr>
        <p:spPr/>
        <p:txBody>
          <a:bodyPr anchor="t">
            <a:normAutofit/>
          </a:bodyPr>
          <a:lstStyle/>
          <a:p>
            <a:r>
              <a:rPr lang="en-US"/>
              <a:t>Spectra SL3 Tape Library</a:t>
            </a:r>
          </a:p>
        </p:txBody>
      </p:sp>
      <p:sp>
        <p:nvSpPr>
          <p:cNvPr id="4" name="Subtitle 3">
            <a:extLst>
              <a:ext uri="{FF2B5EF4-FFF2-40B4-BE49-F238E27FC236}">
                <a16:creationId xmlns:a16="http://schemas.microsoft.com/office/drawing/2014/main" id="{098322B9-63A7-62CD-4FA5-B5A3CA0F710E}"/>
              </a:ext>
            </a:extLst>
          </p:cNvPr>
          <p:cNvSpPr>
            <a:spLocks noGrp="1"/>
          </p:cNvSpPr>
          <p:nvPr>
            <p:ph type="subTitle" idx="1"/>
          </p:nvPr>
        </p:nvSpPr>
        <p:spPr/>
        <p:txBody>
          <a:bodyPr>
            <a:normAutofit/>
          </a:bodyPr>
          <a:lstStyle/>
          <a:p>
            <a:r>
              <a:rPr lang="en-US"/>
              <a:t>Simple, Scalable, and Secure</a:t>
            </a:r>
          </a:p>
        </p:txBody>
      </p:sp>
      <p:sp>
        <p:nvSpPr>
          <p:cNvPr id="6" name="Text Placeholder 5">
            <a:extLst>
              <a:ext uri="{FF2B5EF4-FFF2-40B4-BE49-F238E27FC236}">
                <a16:creationId xmlns:a16="http://schemas.microsoft.com/office/drawing/2014/main" id="{37DF76C1-150A-8BDA-B1E2-926A42DD3C54}"/>
              </a:ext>
            </a:extLst>
          </p:cNvPr>
          <p:cNvSpPr>
            <a:spLocks noGrp="1"/>
          </p:cNvSpPr>
          <p:nvPr>
            <p:ph type="body" sz="quarter" idx="10"/>
          </p:nvPr>
        </p:nvSpPr>
        <p:spPr/>
        <p:txBody>
          <a:bodyPr>
            <a:normAutofit/>
          </a:bodyPr>
          <a:lstStyle/>
          <a:p>
            <a:r>
              <a:rPr lang="en-US"/>
              <a:t>September 2025</a:t>
            </a:r>
          </a:p>
        </p:txBody>
      </p:sp>
      <p:pic>
        <p:nvPicPr>
          <p:cNvPr id="12" name="Picture 2">
            <a:extLst>
              <a:ext uri="{FF2B5EF4-FFF2-40B4-BE49-F238E27FC236}">
                <a16:creationId xmlns:a16="http://schemas.microsoft.com/office/drawing/2014/main" id="{9AB94D9B-BF1D-42A0-926D-9954FF5E1D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8670131" y="1712051"/>
            <a:ext cx="8650974" cy="510743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76D4DD15-5DBA-6A0B-27D6-2C543F42B05D}"/>
              </a:ext>
            </a:extLst>
          </p:cNvPr>
          <p:cNvSpPr/>
          <p:nvPr/>
        </p:nvSpPr>
        <p:spPr>
          <a:xfrm>
            <a:off x="0" y="0"/>
            <a:ext cx="17340264" cy="457200"/>
          </a:xfrm>
          <a:prstGeom prst="rect">
            <a:avLst/>
          </a:prstGeom>
          <a:gradFill flip="none" rotWithShape="1">
            <a:gsLst>
              <a:gs pos="33000">
                <a:schemeClr val="bg1">
                  <a:alpha val="27000"/>
                </a:schemeClr>
              </a:gs>
              <a:gs pos="66000">
                <a:schemeClr val="accent5">
                  <a:alpha val="30000"/>
                </a:schemeClr>
              </a:gs>
              <a:gs pos="100000">
                <a:schemeClr val="accent5">
                  <a:alpha val="50000"/>
                </a:schemeClr>
              </a:gs>
            </a:gsLst>
            <a:lin ang="0" scaled="1"/>
            <a:tileRect/>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66014000"/>
      </p:ext>
    </p:extLst>
  </p:cSld>
  <p:clrMapOvr>
    <a:masterClrMapping/>
  </p:clrMapOvr>
  <mc:AlternateContent xmlns:mc="http://schemas.openxmlformats.org/markup-compatibility/2006" xmlns:p14="http://schemas.microsoft.com/office/powerpoint/2010/main">
    <mc:Choice Requires="p14">
      <p:transition spd="med" p14:dur="700" advTm="12022">
        <p:fade/>
      </p:transition>
    </mc:Choice>
    <mc:Fallback xmlns="">
      <p:transition spd="med" advTm="12022">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E32B17E5-66A4-1180-8B4A-1A00666B3169}"/>
              </a:ext>
            </a:extLst>
          </p:cNvPr>
          <p:cNvSpPr>
            <a:spLocks noGrp="1"/>
          </p:cNvSpPr>
          <p:nvPr>
            <p:ph type="body" sz="quarter" idx="11"/>
          </p:nvPr>
        </p:nvSpPr>
        <p:spPr>
          <a:xfrm>
            <a:off x="910364" y="2275840"/>
            <a:ext cx="7758974" cy="6502401"/>
          </a:xfrm>
        </p:spPr>
        <p:txBody>
          <a:bodyPr>
            <a:normAutofit/>
          </a:bodyPr>
          <a:lstStyle/>
          <a:p>
            <a:r>
              <a:rPr lang="en-US" b="1"/>
              <a:t>Efficient tape media handling</a:t>
            </a:r>
            <a:br>
              <a:rPr lang="en-US" b="1" dirty="0"/>
            </a:br>
            <a:r>
              <a:rPr lang="en-US"/>
              <a:t>Expedite tape media installation and management with two magazines per module</a:t>
            </a:r>
            <a:endParaRPr lang="en-US" dirty="0"/>
          </a:p>
          <a:p>
            <a:r>
              <a:rPr lang="en-US" b="1"/>
              <a:t>Non-disruptive media import/export</a:t>
            </a:r>
            <a:br>
              <a:rPr lang="en-US" b="1" dirty="0"/>
            </a:br>
            <a:r>
              <a:rPr lang="en-US"/>
              <a:t>Add or remove tape media while keeping the library online</a:t>
            </a:r>
            <a:endParaRPr lang="en-US" dirty="0"/>
          </a:p>
          <a:p>
            <a:r>
              <a:rPr lang="en-US" b="1"/>
              <a:t>Modular components</a:t>
            </a:r>
            <a:br>
              <a:rPr lang="en-US" b="1" dirty="0"/>
            </a:br>
            <a:r>
              <a:rPr lang="en-US"/>
              <a:t>Replace drives or power supplies in under 5 minutes, minimizing downtime and complexity.</a:t>
            </a:r>
            <a:endParaRPr lang="en-US" dirty="0"/>
          </a:p>
          <a:p>
            <a:r>
              <a:rPr lang="en-US" b="1"/>
              <a:t>Self-service with replaceable components</a:t>
            </a:r>
            <a:br>
              <a:rPr lang="en-US" b="1" dirty="0"/>
            </a:br>
            <a:r>
              <a:rPr lang="en-US"/>
              <a:t>Designed for administrative staff with comprehensive service guides</a:t>
            </a:r>
            <a:endParaRPr lang="en-US" dirty="0"/>
          </a:p>
          <a:p>
            <a:endParaRPr lang="en-IE"/>
          </a:p>
        </p:txBody>
      </p:sp>
      <p:sp>
        <p:nvSpPr>
          <p:cNvPr id="4" name="Title 3">
            <a:extLst>
              <a:ext uri="{FF2B5EF4-FFF2-40B4-BE49-F238E27FC236}">
                <a16:creationId xmlns:a16="http://schemas.microsoft.com/office/drawing/2014/main" id="{AE05B570-4A15-4787-BFB6-B0B81E211266}"/>
              </a:ext>
            </a:extLst>
          </p:cNvPr>
          <p:cNvSpPr>
            <a:spLocks noGrp="1"/>
          </p:cNvSpPr>
          <p:nvPr>
            <p:ph type="title"/>
          </p:nvPr>
        </p:nvSpPr>
        <p:spPr>
          <a:xfrm>
            <a:off x="910365" y="780288"/>
            <a:ext cx="7758974" cy="1040384"/>
          </a:xfrm>
        </p:spPr>
        <p:txBody>
          <a:bodyPr anchor="t">
            <a:normAutofit/>
          </a:bodyPr>
          <a:lstStyle/>
          <a:p>
            <a:r>
              <a:rPr lang="en-US"/>
              <a:t>Easy to Maintain</a:t>
            </a:r>
          </a:p>
        </p:txBody>
      </p:sp>
      <p:sp>
        <p:nvSpPr>
          <p:cNvPr id="5" name="Title 1">
            <a:extLst>
              <a:ext uri="{FF2B5EF4-FFF2-40B4-BE49-F238E27FC236}">
                <a16:creationId xmlns:a16="http://schemas.microsoft.com/office/drawing/2014/main" id="{8DA4EDDD-9B33-3227-730B-81E348D3C551}"/>
              </a:ext>
            </a:extLst>
          </p:cNvPr>
          <p:cNvSpPr txBox="1">
            <a:spLocks/>
          </p:cNvSpPr>
          <p:nvPr/>
        </p:nvSpPr>
        <p:spPr>
          <a:xfrm>
            <a:off x="888555" y="17442"/>
            <a:ext cx="15562886" cy="1811304"/>
          </a:xfrm>
          <a:prstGeom prst="rect">
            <a:avLst/>
          </a:prstGeom>
        </p:spPr>
        <p:txBody>
          <a:bodyPr vert="horz" lIns="91440" tIns="45720" rIns="91440" bIns="45720" rtlCol="0" anchor="ctr" anchorCtr="0">
            <a:normAutofit/>
          </a:bodyPr>
          <a:lstStyle>
            <a:lvl1pPr algn="l" defTabSz="1300460" rtl="0" eaLnBrk="1" latinLnBrk="0" hangingPunct="1">
              <a:lnSpc>
                <a:spcPct val="100000"/>
              </a:lnSpc>
              <a:spcBef>
                <a:spcPct val="0"/>
              </a:spcBef>
              <a:buNone/>
              <a:defRPr sz="3600" b="1" kern="1200">
                <a:solidFill>
                  <a:schemeClr val="tx1"/>
                </a:solidFill>
                <a:latin typeface="+mj-lt"/>
                <a:ea typeface="+mj-ea"/>
                <a:cs typeface="Arial" panose="020B0604020202020204" pitchFamily="34" charset="0"/>
              </a:defRPr>
            </a:lvl1pPr>
          </a:lstStyle>
          <a:p>
            <a:pPr algn="ctr">
              <a:lnSpc>
                <a:spcPct val="90000"/>
              </a:lnSpc>
            </a:pPr>
            <a:endParaRPr lang="en-US"/>
          </a:p>
        </p:txBody>
      </p:sp>
      <p:pic>
        <p:nvPicPr>
          <p:cNvPr id="10" name="Picture 9" descr="A close-up of a computer&#10;&#10;Description automatically generated">
            <a:extLst>
              <a:ext uri="{FF2B5EF4-FFF2-40B4-BE49-F238E27FC236}">
                <a16:creationId xmlns:a16="http://schemas.microsoft.com/office/drawing/2014/main" id="{5A5FC8DB-D41D-4E67-8544-397CD9A9220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47421" y="1820672"/>
            <a:ext cx="5225935" cy="5628104"/>
          </a:xfrm>
          <a:prstGeom prst="rect">
            <a:avLst/>
          </a:prstGeom>
        </p:spPr>
      </p:pic>
    </p:spTree>
    <p:extLst>
      <p:ext uri="{BB962C8B-B14F-4D97-AF65-F5344CB8AC3E}">
        <p14:creationId xmlns:p14="http://schemas.microsoft.com/office/powerpoint/2010/main" val="2765220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Top Corners Rounded 7">
            <a:extLst>
              <a:ext uri="{FF2B5EF4-FFF2-40B4-BE49-F238E27FC236}">
                <a16:creationId xmlns:a16="http://schemas.microsoft.com/office/drawing/2014/main" id="{15ED79B9-274A-32E6-D1A8-7A34955869FF}"/>
              </a:ext>
            </a:extLst>
          </p:cNvPr>
          <p:cNvSpPr/>
          <p:nvPr/>
        </p:nvSpPr>
        <p:spPr>
          <a:xfrm rot="10800000">
            <a:off x="-3" y="-1"/>
            <a:ext cx="17340263" cy="2070848"/>
          </a:xfrm>
          <a:prstGeom prst="round2SameRect">
            <a:avLst/>
          </a:prstGeom>
          <a:solidFill>
            <a:schemeClr val="accent5"/>
          </a:solidFill>
          <a:ln>
            <a:noFill/>
          </a:ln>
          <a:effectLst>
            <a:outerShdw blurRad="1054100" dist="1270000" dir="5400000" algn="ctr" rotWithShape="0">
              <a:schemeClr val="accent2">
                <a:alpha val="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 name="Content Placeholder 2">
            <a:extLst>
              <a:ext uri="{FF2B5EF4-FFF2-40B4-BE49-F238E27FC236}">
                <a16:creationId xmlns:a16="http://schemas.microsoft.com/office/drawing/2014/main" id="{61D97C5B-F805-461C-BE62-28E021B5AA73}"/>
              </a:ext>
            </a:extLst>
          </p:cNvPr>
          <p:cNvSpPr>
            <a:spLocks noGrp="1"/>
          </p:cNvSpPr>
          <p:nvPr>
            <p:ph type="body" sz="quarter" idx="12"/>
          </p:nvPr>
        </p:nvSpPr>
        <p:spPr>
          <a:xfrm>
            <a:off x="901151" y="2663392"/>
            <a:ext cx="3657600" cy="5491782"/>
          </a:xfrm>
        </p:spPr>
        <p:txBody>
          <a:bodyPr>
            <a:normAutofit/>
          </a:bodyPr>
          <a:lstStyle/>
          <a:p>
            <a:pPr marL="466725" indent="0">
              <a:buNone/>
            </a:pPr>
            <a:endParaRPr lang="en-US" b="1" dirty="0"/>
          </a:p>
          <a:p>
            <a:pPr marL="466725" indent="0">
              <a:buNone/>
            </a:pPr>
            <a:endParaRPr lang="en-US" b="1" dirty="0"/>
          </a:p>
          <a:p>
            <a:pPr marL="466725" indent="0">
              <a:buNone/>
            </a:pPr>
            <a:r>
              <a:rPr lang="en-US" b="1" dirty="0"/>
              <a:t>Consistent Performance</a:t>
            </a:r>
            <a:br>
              <a:rPr lang="en-US" b="1" dirty="0"/>
            </a:br>
            <a:endParaRPr lang="en-US" b="1" dirty="0"/>
          </a:p>
          <a:p>
            <a:pPr lvl="1"/>
            <a:r>
              <a:rPr lang="en-US" dirty="0"/>
              <a:t>Designed for 24/7 operations</a:t>
            </a:r>
          </a:p>
          <a:p>
            <a:pPr lvl="1"/>
            <a:r>
              <a:rPr lang="en-US" dirty="0"/>
              <a:t>Precision robotic picker ensures consistent, error-free media handling</a:t>
            </a:r>
          </a:p>
        </p:txBody>
      </p:sp>
      <p:sp>
        <p:nvSpPr>
          <p:cNvPr id="4" name="Text Placeholder 3">
            <a:extLst>
              <a:ext uri="{FF2B5EF4-FFF2-40B4-BE49-F238E27FC236}">
                <a16:creationId xmlns:a16="http://schemas.microsoft.com/office/drawing/2014/main" id="{0BE45297-315F-4BF4-B6F4-96D7AD537D2B}"/>
              </a:ext>
            </a:extLst>
          </p:cNvPr>
          <p:cNvSpPr>
            <a:spLocks noGrp="1"/>
          </p:cNvSpPr>
          <p:nvPr>
            <p:ph type="body" sz="quarter" idx="13"/>
          </p:nvPr>
        </p:nvSpPr>
        <p:spPr>
          <a:xfrm>
            <a:off x="4905368" y="2663392"/>
            <a:ext cx="3657600" cy="5491782"/>
          </a:xfrm>
        </p:spPr>
        <p:txBody>
          <a:bodyPr/>
          <a:lstStyle/>
          <a:p>
            <a:pPr marL="466725" indent="0">
              <a:buNone/>
            </a:pPr>
            <a:endParaRPr lang="en-US" b="1" dirty="0"/>
          </a:p>
          <a:p>
            <a:pPr marL="466725" indent="0">
              <a:buNone/>
            </a:pPr>
            <a:endParaRPr lang="en-US" b="1" dirty="0"/>
          </a:p>
          <a:p>
            <a:pPr marL="466725" indent="0">
              <a:buNone/>
            </a:pPr>
            <a:r>
              <a:rPr lang="en-US" b="1" dirty="0"/>
              <a:t>Redundant Architecture</a:t>
            </a:r>
            <a:br>
              <a:rPr lang="en-US" b="1" dirty="0"/>
            </a:br>
            <a:endParaRPr lang="en-US" b="1" dirty="0"/>
          </a:p>
          <a:p>
            <a:pPr lvl="1"/>
            <a:r>
              <a:rPr lang="en-US" dirty="0"/>
              <a:t>Optional path failover for data and control</a:t>
            </a:r>
          </a:p>
          <a:p>
            <a:pPr lvl="1"/>
            <a:r>
              <a:rPr lang="en-US" dirty="0"/>
              <a:t>Optional dual power supplies enhance system uptime and fault tolerance</a:t>
            </a:r>
          </a:p>
          <a:p>
            <a:endParaRPr lang="en-US" dirty="0"/>
          </a:p>
        </p:txBody>
      </p:sp>
      <p:sp>
        <p:nvSpPr>
          <p:cNvPr id="5" name="Text Placeholder 4">
            <a:extLst>
              <a:ext uri="{FF2B5EF4-FFF2-40B4-BE49-F238E27FC236}">
                <a16:creationId xmlns:a16="http://schemas.microsoft.com/office/drawing/2014/main" id="{4563D6F5-A2A9-4433-BE1E-337604DD3276}"/>
              </a:ext>
            </a:extLst>
          </p:cNvPr>
          <p:cNvSpPr>
            <a:spLocks noGrp="1"/>
          </p:cNvSpPr>
          <p:nvPr>
            <p:ph type="body" sz="quarter" idx="15"/>
          </p:nvPr>
        </p:nvSpPr>
        <p:spPr>
          <a:xfrm>
            <a:off x="12911177" y="2663392"/>
            <a:ext cx="3657600" cy="5491782"/>
          </a:xfrm>
        </p:spPr>
        <p:txBody>
          <a:bodyPr/>
          <a:lstStyle/>
          <a:p>
            <a:pPr marL="466725" indent="0">
              <a:buNone/>
            </a:pPr>
            <a:endParaRPr lang="en-US" b="1" dirty="0"/>
          </a:p>
          <a:p>
            <a:pPr marL="466725" indent="0">
              <a:buNone/>
            </a:pPr>
            <a:endParaRPr lang="en-US" b="1" dirty="0"/>
          </a:p>
          <a:p>
            <a:pPr marL="466725" indent="0">
              <a:buNone/>
            </a:pPr>
            <a:r>
              <a:rPr lang="en-US" b="1" dirty="0"/>
              <a:t>Highest Media Quality Standards</a:t>
            </a:r>
            <a:br>
              <a:rPr lang="en-US" b="1" dirty="0"/>
            </a:br>
            <a:endParaRPr lang="en-US" b="1" dirty="0"/>
          </a:p>
          <a:p>
            <a:pPr lvl="1"/>
            <a:r>
              <a:rPr lang="en-US" dirty="0"/>
              <a:t>Every cartridge is cleaned, tested, and verified before use</a:t>
            </a:r>
          </a:p>
          <a:p>
            <a:pPr lvl="1"/>
            <a:r>
              <a:rPr lang="en-US" dirty="0"/>
              <a:t>Lifetime Guarantee for Spectra Certified Media</a:t>
            </a:r>
          </a:p>
          <a:p>
            <a:endParaRPr lang="en-US" dirty="0"/>
          </a:p>
        </p:txBody>
      </p:sp>
      <p:sp>
        <p:nvSpPr>
          <p:cNvPr id="2" name="Title 1">
            <a:extLst>
              <a:ext uri="{FF2B5EF4-FFF2-40B4-BE49-F238E27FC236}">
                <a16:creationId xmlns:a16="http://schemas.microsoft.com/office/drawing/2014/main" id="{9EC09802-A641-45CD-863E-6DE8A2BB1CD2}"/>
              </a:ext>
            </a:extLst>
          </p:cNvPr>
          <p:cNvSpPr>
            <a:spLocks noGrp="1"/>
          </p:cNvSpPr>
          <p:nvPr>
            <p:ph type="title"/>
          </p:nvPr>
        </p:nvSpPr>
        <p:spPr/>
        <p:txBody>
          <a:bodyPr/>
          <a:lstStyle/>
          <a:p>
            <a:r>
              <a:rPr lang="en-US" dirty="0">
                <a:solidFill>
                  <a:schemeClr val="bg1"/>
                </a:solidFill>
              </a:rPr>
              <a:t>Proven Reliability</a:t>
            </a:r>
          </a:p>
        </p:txBody>
      </p:sp>
      <p:sp>
        <p:nvSpPr>
          <p:cNvPr id="6" name="Text Placeholder 5">
            <a:extLst>
              <a:ext uri="{FF2B5EF4-FFF2-40B4-BE49-F238E27FC236}">
                <a16:creationId xmlns:a16="http://schemas.microsoft.com/office/drawing/2014/main" id="{1A5EB46B-EE6D-4956-AF8A-DEF52C0D9641}"/>
              </a:ext>
            </a:extLst>
          </p:cNvPr>
          <p:cNvSpPr>
            <a:spLocks noGrp="1"/>
          </p:cNvSpPr>
          <p:nvPr>
            <p:ph type="body" sz="quarter" idx="16"/>
          </p:nvPr>
        </p:nvSpPr>
        <p:spPr>
          <a:xfrm>
            <a:off x="8909585" y="2663392"/>
            <a:ext cx="3657600" cy="5491782"/>
          </a:xfrm>
        </p:spPr>
        <p:txBody>
          <a:bodyPr/>
          <a:lstStyle/>
          <a:p>
            <a:pPr marL="466725" indent="0">
              <a:buNone/>
            </a:pPr>
            <a:endParaRPr lang="en-US" b="1" dirty="0"/>
          </a:p>
          <a:p>
            <a:pPr marL="466725" indent="0">
              <a:buNone/>
            </a:pPr>
            <a:endParaRPr lang="en-US" b="1" dirty="0"/>
          </a:p>
          <a:p>
            <a:pPr marL="466725" indent="0">
              <a:buNone/>
            </a:pPr>
            <a:r>
              <a:rPr lang="en-US" b="1" dirty="0"/>
              <a:t>Built-in Monitoring Tools</a:t>
            </a:r>
            <a:br>
              <a:rPr lang="en-US" b="1" dirty="0"/>
            </a:br>
            <a:endParaRPr lang="en-US" b="1" dirty="0"/>
          </a:p>
          <a:p>
            <a:pPr lvl="1"/>
            <a:r>
              <a:rPr lang="en-US" dirty="0"/>
              <a:t>Real-time system health checks and predictive diagnostics help prevent unexpected downtime</a:t>
            </a:r>
          </a:p>
        </p:txBody>
      </p:sp>
      <p:pic>
        <p:nvPicPr>
          <p:cNvPr id="12" name="Picture 11" descr="A computer screen with a speedometer&#10;&#10;Description automatically generated">
            <a:extLst>
              <a:ext uri="{FF2B5EF4-FFF2-40B4-BE49-F238E27FC236}">
                <a16:creationId xmlns:a16="http://schemas.microsoft.com/office/drawing/2014/main" id="{232C50AC-C217-4A7C-8083-87B09EFCEAC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99775" y="2868830"/>
            <a:ext cx="677221" cy="761639"/>
          </a:xfrm>
          <a:prstGeom prst="rect">
            <a:avLst/>
          </a:prstGeom>
        </p:spPr>
      </p:pic>
      <p:pic>
        <p:nvPicPr>
          <p:cNvPr id="16" name="Picture 15" descr="A person in a shield&#10;&#10;Description automatically generated">
            <a:extLst>
              <a:ext uri="{FF2B5EF4-FFF2-40B4-BE49-F238E27FC236}">
                <a16:creationId xmlns:a16="http://schemas.microsoft.com/office/drawing/2014/main" id="{5DF8047A-C1AA-48C4-9FD2-5B583B19F37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38705" y="2876334"/>
            <a:ext cx="590927" cy="754136"/>
          </a:xfrm>
          <a:prstGeom prst="rect">
            <a:avLst/>
          </a:prstGeom>
        </p:spPr>
      </p:pic>
      <p:pic>
        <p:nvPicPr>
          <p:cNvPr id="18" name="Picture 17" descr="A globe and a round object with a blue line on it&#10;&#10;Description automatically generated with medium confidence">
            <a:extLst>
              <a:ext uri="{FF2B5EF4-FFF2-40B4-BE49-F238E27FC236}">
                <a16:creationId xmlns:a16="http://schemas.microsoft.com/office/drawing/2014/main" id="{307E1C6D-A06D-4CBA-99CC-9D370F18759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54759" y="2947422"/>
            <a:ext cx="750384" cy="679097"/>
          </a:xfrm>
          <a:prstGeom prst="rect">
            <a:avLst/>
          </a:prstGeom>
        </p:spPr>
      </p:pic>
      <p:sp>
        <p:nvSpPr>
          <p:cNvPr id="24" name="Rectangle 23">
            <a:extLst>
              <a:ext uri="{FF2B5EF4-FFF2-40B4-BE49-F238E27FC236}">
                <a16:creationId xmlns:a16="http://schemas.microsoft.com/office/drawing/2014/main" id="{5C0031C8-B02F-407B-B792-967D40A48A65}"/>
              </a:ext>
            </a:extLst>
          </p:cNvPr>
          <p:cNvSpPr/>
          <p:nvPr/>
        </p:nvSpPr>
        <p:spPr>
          <a:xfrm>
            <a:off x="7765961" y="8136834"/>
            <a:ext cx="476518" cy="17003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5" name="Rectangle 24">
            <a:extLst>
              <a:ext uri="{FF2B5EF4-FFF2-40B4-BE49-F238E27FC236}">
                <a16:creationId xmlns:a16="http://schemas.microsoft.com/office/drawing/2014/main" id="{CF17D501-341A-462A-B0ED-7D7B6073DEB0}"/>
              </a:ext>
            </a:extLst>
          </p:cNvPr>
          <p:cNvSpPr/>
          <p:nvPr/>
        </p:nvSpPr>
        <p:spPr>
          <a:xfrm>
            <a:off x="5952250" y="8136833"/>
            <a:ext cx="476518" cy="17003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6" name="Rectangle 25">
            <a:extLst>
              <a:ext uri="{FF2B5EF4-FFF2-40B4-BE49-F238E27FC236}">
                <a16:creationId xmlns:a16="http://schemas.microsoft.com/office/drawing/2014/main" id="{506BFBAE-7D81-4CFB-9E72-D847E1FE2269}"/>
              </a:ext>
            </a:extLst>
          </p:cNvPr>
          <p:cNvSpPr/>
          <p:nvPr/>
        </p:nvSpPr>
        <p:spPr>
          <a:xfrm>
            <a:off x="5783718" y="7753556"/>
            <a:ext cx="476518" cy="17003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2" name="Rectangle 31">
            <a:extLst>
              <a:ext uri="{FF2B5EF4-FFF2-40B4-BE49-F238E27FC236}">
                <a16:creationId xmlns:a16="http://schemas.microsoft.com/office/drawing/2014/main" id="{82558D84-CCE2-4325-BA4C-B2BD4491530A}"/>
              </a:ext>
            </a:extLst>
          </p:cNvPr>
          <p:cNvSpPr/>
          <p:nvPr/>
        </p:nvSpPr>
        <p:spPr>
          <a:xfrm>
            <a:off x="10997570" y="8716920"/>
            <a:ext cx="476518" cy="17003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3" name="Rectangle 32">
            <a:extLst>
              <a:ext uri="{FF2B5EF4-FFF2-40B4-BE49-F238E27FC236}">
                <a16:creationId xmlns:a16="http://schemas.microsoft.com/office/drawing/2014/main" id="{5B397892-A18D-47D9-AA90-5BC405F1A8FC}"/>
              </a:ext>
            </a:extLst>
          </p:cNvPr>
          <p:cNvSpPr/>
          <p:nvPr/>
        </p:nvSpPr>
        <p:spPr>
          <a:xfrm>
            <a:off x="9183859" y="8716919"/>
            <a:ext cx="476518" cy="17003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nvGrpSpPr>
          <p:cNvPr id="7" name="Group 6">
            <a:extLst>
              <a:ext uri="{FF2B5EF4-FFF2-40B4-BE49-F238E27FC236}">
                <a16:creationId xmlns:a16="http://schemas.microsoft.com/office/drawing/2014/main" id="{38443995-9E46-D2E1-4852-76CC31797426}"/>
              </a:ext>
            </a:extLst>
          </p:cNvPr>
          <p:cNvGrpSpPr/>
          <p:nvPr/>
        </p:nvGrpSpPr>
        <p:grpSpPr>
          <a:xfrm>
            <a:off x="14365723" y="2727627"/>
            <a:ext cx="748508" cy="898550"/>
            <a:chOff x="14106533" y="1955230"/>
            <a:chExt cx="1266890" cy="1520845"/>
          </a:xfrm>
        </p:grpSpPr>
        <p:pic>
          <p:nvPicPr>
            <p:cNvPr id="20" name="Picture 19" descr="A black and purple circle with dots&#10;&#10;Description automatically generated">
              <a:extLst>
                <a:ext uri="{FF2B5EF4-FFF2-40B4-BE49-F238E27FC236}">
                  <a16:creationId xmlns:a16="http://schemas.microsoft.com/office/drawing/2014/main" id="{BAB03D3A-B8E9-4F96-A706-E2DF8CBD084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106533" y="2218710"/>
              <a:ext cx="1266890" cy="1257365"/>
            </a:xfrm>
            <a:prstGeom prst="rect">
              <a:avLst/>
            </a:prstGeom>
          </p:spPr>
        </p:pic>
        <p:pic>
          <p:nvPicPr>
            <p:cNvPr id="35" name="Picture 34">
              <a:extLst>
                <a:ext uri="{FF2B5EF4-FFF2-40B4-BE49-F238E27FC236}">
                  <a16:creationId xmlns:a16="http://schemas.microsoft.com/office/drawing/2014/main" id="{9C575082-01AF-4C96-9B00-95B73E4C136B}"/>
                </a:ext>
              </a:extLst>
            </p:cNvPr>
            <p:cNvPicPr>
              <a:picLocks noChangeAspect="1"/>
            </p:cNvPicPr>
            <p:nvPr/>
          </p:nvPicPr>
          <p:blipFill rotWithShape="1">
            <a:blip r:embed="rId7">
              <a:clrChange>
                <a:clrFrom>
                  <a:srgbClr val="000000">
                    <a:alpha val="0"/>
                  </a:srgbClr>
                </a:clrFrom>
                <a:clrTo>
                  <a:srgbClr val="000000">
                    <a:alpha val="0"/>
                  </a:srgbClr>
                </a:clrTo>
              </a:clrChange>
            </a:blip>
            <a:srcRect l="11377" r="5226"/>
            <a:stretch/>
          </p:blipFill>
          <p:spPr>
            <a:xfrm>
              <a:off x="14472745" y="1955230"/>
              <a:ext cx="534466" cy="548640"/>
            </a:xfrm>
            <a:prstGeom prst="rect">
              <a:avLst/>
            </a:prstGeom>
            <a:solidFill>
              <a:schemeClr val="bg1"/>
            </a:solidFill>
          </p:spPr>
        </p:pic>
      </p:grpSp>
    </p:spTree>
    <p:extLst>
      <p:ext uri="{BB962C8B-B14F-4D97-AF65-F5344CB8AC3E}">
        <p14:creationId xmlns:p14="http://schemas.microsoft.com/office/powerpoint/2010/main" val="3025019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B8AD14F-BB47-D09C-6D16-B0151DCF375B}"/>
              </a:ext>
            </a:extLst>
          </p:cNvPr>
          <p:cNvSpPr/>
          <p:nvPr/>
        </p:nvSpPr>
        <p:spPr>
          <a:xfrm>
            <a:off x="0" y="5211140"/>
            <a:ext cx="17340263" cy="3121602"/>
          </a:xfrm>
          <a:prstGeom prst="rect">
            <a:avLst/>
          </a:prstGeom>
          <a:solidFill>
            <a:schemeClr val="accent5"/>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00460" rtl="0" eaLnBrk="1" fontAlgn="auto" latinLnBrk="0" hangingPunct="1">
              <a:lnSpc>
                <a:spcPct val="100000"/>
              </a:lnSpc>
              <a:spcBef>
                <a:spcPts val="0"/>
              </a:spcBef>
              <a:spcAft>
                <a:spcPts val="0"/>
              </a:spcAft>
              <a:buClrTx/>
              <a:buSzTx/>
              <a:buFontTx/>
              <a:buNone/>
              <a:tabLst/>
              <a:defRPr/>
            </a:pPr>
            <a:endParaRPr kumimoji="0" lang="en-US" sz="2560" b="0" i="0" u="none" strike="noStrike" kern="1200" cap="none" spc="0" normalizeH="0" baseline="0" noProof="0">
              <a:ln>
                <a:noFill/>
              </a:ln>
              <a:solidFill>
                <a:srgbClr val="FFFFFF"/>
              </a:solidFill>
              <a:effectLst/>
              <a:uLnTx/>
              <a:uFillTx/>
              <a:latin typeface="Montserrat"/>
              <a:ea typeface="+mn-ea"/>
              <a:cs typeface="+mn-cs"/>
            </a:endParaRPr>
          </a:p>
        </p:txBody>
      </p:sp>
      <p:sp>
        <p:nvSpPr>
          <p:cNvPr id="3" name="Rectangle 2">
            <a:extLst>
              <a:ext uri="{FF2B5EF4-FFF2-40B4-BE49-F238E27FC236}">
                <a16:creationId xmlns:a16="http://schemas.microsoft.com/office/drawing/2014/main" id="{1AAFA118-6994-D6D7-F420-AB611695EAD4}"/>
              </a:ext>
            </a:extLst>
          </p:cNvPr>
          <p:cNvSpPr/>
          <p:nvPr/>
        </p:nvSpPr>
        <p:spPr>
          <a:xfrm>
            <a:off x="0" y="1948109"/>
            <a:ext cx="17340263" cy="3121602"/>
          </a:xfrm>
          <a:prstGeom prst="rect">
            <a:avLst/>
          </a:prstGeom>
          <a:solidFill>
            <a:schemeClr val="accent5"/>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00460" rtl="0" eaLnBrk="1" fontAlgn="auto" latinLnBrk="0" hangingPunct="1">
              <a:lnSpc>
                <a:spcPct val="100000"/>
              </a:lnSpc>
              <a:spcBef>
                <a:spcPts val="0"/>
              </a:spcBef>
              <a:spcAft>
                <a:spcPts val="0"/>
              </a:spcAft>
              <a:buClrTx/>
              <a:buSzTx/>
              <a:buFontTx/>
              <a:buNone/>
              <a:tabLst/>
              <a:defRPr/>
            </a:pPr>
            <a:endParaRPr kumimoji="0" lang="en-US" sz="2560" b="0" i="0" u="none" strike="noStrike" kern="1200" cap="none" spc="0" normalizeH="0" baseline="0" noProof="0">
              <a:ln>
                <a:noFill/>
              </a:ln>
              <a:solidFill>
                <a:srgbClr val="FFFFFF"/>
              </a:solidFill>
              <a:effectLst/>
              <a:uLnTx/>
              <a:uFillTx/>
              <a:latin typeface="Montserrat"/>
              <a:ea typeface="+mn-ea"/>
              <a:cs typeface="+mn-cs"/>
            </a:endParaRPr>
          </a:p>
        </p:txBody>
      </p:sp>
      <p:sp>
        <p:nvSpPr>
          <p:cNvPr id="6" name="Content Placeholder 5">
            <a:extLst>
              <a:ext uri="{FF2B5EF4-FFF2-40B4-BE49-F238E27FC236}">
                <a16:creationId xmlns:a16="http://schemas.microsoft.com/office/drawing/2014/main" id="{4B92F2E5-A068-538E-69A9-2292F88DEBD2}"/>
              </a:ext>
            </a:extLst>
          </p:cNvPr>
          <p:cNvSpPr>
            <a:spLocks noGrp="1"/>
          </p:cNvSpPr>
          <p:nvPr>
            <p:ph type="body" sz="quarter" idx="11"/>
          </p:nvPr>
        </p:nvSpPr>
        <p:spPr>
          <a:xfrm>
            <a:off x="6394069" y="2247900"/>
            <a:ext cx="4553712" cy="6242957"/>
          </a:xfrm>
          <a:noFill/>
        </p:spPr>
        <p:txBody>
          <a:bodyPr vert="horz" lIns="130048" tIns="65024" rIns="130048" bIns="65024" rtlCol="0" anchor="t">
            <a:noAutofit/>
          </a:bodyPr>
          <a:lstStyle/>
          <a:p>
            <a:pPr>
              <a:spcBef>
                <a:spcPts val="853"/>
              </a:spcBef>
              <a:spcAft>
                <a:spcPts val="853"/>
              </a:spcAft>
            </a:pPr>
            <a:r>
              <a:rPr lang="en-US" b="1">
                <a:solidFill>
                  <a:schemeClr val="bg1"/>
                </a:solidFill>
                <a:cs typeface="Arial"/>
              </a:rPr>
              <a:t>Proven Reliability</a:t>
            </a:r>
            <a:br>
              <a:rPr lang="en-US" b="1">
                <a:solidFill>
                  <a:schemeClr val="bg1"/>
                </a:solidFill>
                <a:cs typeface="Arial"/>
              </a:rPr>
            </a:br>
            <a:endParaRPr lang="en-US" b="1">
              <a:solidFill>
                <a:schemeClr val="bg1"/>
              </a:solidFill>
              <a:cs typeface="Arial"/>
            </a:endParaRPr>
          </a:p>
          <a:p>
            <a:pPr>
              <a:spcBef>
                <a:spcPts val="853"/>
              </a:spcBef>
              <a:spcAft>
                <a:spcPts val="853"/>
              </a:spcAft>
            </a:pPr>
            <a:r>
              <a:rPr lang="en-US" sz="1800">
                <a:solidFill>
                  <a:schemeClr val="bg1"/>
                </a:solidFill>
                <a:cs typeface="Arial"/>
              </a:rPr>
              <a:t>Ensure superior performance and reliability with rigorous testing and quality control</a:t>
            </a:r>
            <a:endParaRPr lang="en-US" sz="2000">
              <a:solidFill>
                <a:schemeClr val="bg1"/>
              </a:solidFill>
            </a:endParaRPr>
          </a:p>
        </p:txBody>
      </p:sp>
      <p:sp>
        <p:nvSpPr>
          <p:cNvPr id="4" name="Title 3">
            <a:extLst>
              <a:ext uri="{FF2B5EF4-FFF2-40B4-BE49-F238E27FC236}">
                <a16:creationId xmlns:a16="http://schemas.microsoft.com/office/drawing/2014/main" id="{F90637A6-4596-94C2-267A-2D6B9CE8E9B8}"/>
              </a:ext>
            </a:extLst>
          </p:cNvPr>
          <p:cNvSpPr>
            <a:spLocks noGrp="1"/>
          </p:cNvSpPr>
          <p:nvPr>
            <p:ph type="title"/>
          </p:nvPr>
        </p:nvSpPr>
        <p:spPr/>
        <p:txBody>
          <a:bodyPr anchor="t"/>
          <a:lstStyle/>
          <a:p>
            <a:pPr algn="ctr"/>
            <a:r>
              <a:rPr lang="en-US">
                <a:latin typeface="+mn-lt"/>
                <a:cs typeface="Arial"/>
              </a:rPr>
              <a:t>Spectra Certified Media</a:t>
            </a:r>
            <a:br>
              <a:rPr lang="en-US">
                <a:latin typeface="+mn-lt"/>
                <a:cs typeface="Arial"/>
              </a:rPr>
            </a:br>
            <a:endParaRPr lang="en-US" b="0">
              <a:latin typeface="+mn-lt"/>
            </a:endParaRPr>
          </a:p>
        </p:txBody>
      </p:sp>
      <p:sp>
        <p:nvSpPr>
          <p:cNvPr id="5" name="Content Placeholder 4">
            <a:extLst>
              <a:ext uri="{FF2B5EF4-FFF2-40B4-BE49-F238E27FC236}">
                <a16:creationId xmlns:a16="http://schemas.microsoft.com/office/drawing/2014/main" id="{BB3426AC-3003-4123-2C6B-CDBBB2EFEE94}"/>
              </a:ext>
            </a:extLst>
          </p:cNvPr>
          <p:cNvSpPr>
            <a:spLocks noGrp="1"/>
          </p:cNvSpPr>
          <p:nvPr>
            <p:ph type="body" sz="quarter" idx="10"/>
          </p:nvPr>
        </p:nvSpPr>
        <p:spPr>
          <a:xfrm>
            <a:off x="11876186" y="2247900"/>
            <a:ext cx="4700571" cy="6242957"/>
          </a:xfrm>
          <a:noFill/>
        </p:spPr>
        <p:txBody>
          <a:bodyPr vert="horz" lIns="130048" tIns="65024" rIns="130048" bIns="65024" rtlCol="0" anchor="t">
            <a:noAutofit/>
          </a:bodyPr>
          <a:lstStyle/>
          <a:p>
            <a:pPr marL="650230" indent="0">
              <a:spcBef>
                <a:spcPts val="853"/>
              </a:spcBef>
              <a:spcAft>
                <a:spcPts val="853"/>
              </a:spcAft>
              <a:buNone/>
            </a:pPr>
            <a:r>
              <a:rPr lang="en-US" b="1">
                <a:solidFill>
                  <a:schemeClr val="bg1"/>
                </a:solidFill>
                <a:cs typeface="Arial"/>
              </a:rPr>
              <a:t>Dependable Performance</a:t>
            </a:r>
          </a:p>
          <a:p>
            <a:pPr marL="650230" indent="0">
              <a:spcBef>
                <a:spcPts val="853"/>
              </a:spcBef>
              <a:spcAft>
                <a:spcPts val="853"/>
              </a:spcAft>
              <a:buNone/>
            </a:pPr>
            <a:r>
              <a:rPr lang="en-US" sz="1800">
                <a:solidFill>
                  <a:schemeClr val="bg1"/>
                </a:solidFill>
                <a:cs typeface="Arial"/>
              </a:rPr>
              <a:t>Reduce write errors and improve tape drive efficiency for faster, more dependable performance</a:t>
            </a:r>
            <a:endParaRPr lang="en-US" sz="2000">
              <a:solidFill>
                <a:schemeClr val="bg1"/>
              </a:solidFill>
              <a:cs typeface="Arial"/>
            </a:endParaRPr>
          </a:p>
        </p:txBody>
      </p:sp>
      <p:sp>
        <p:nvSpPr>
          <p:cNvPr id="7" name="Content Placeholder 6">
            <a:extLst>
              <a:ext uri="{FF2B5EF4-FFF2-40B4-BE49-F238E27FC236}">
                <a16:creationId xmlns:a16="http://schemas.microsoft.com/office/drawing/2014/main" id="{8FCFD5C9-6D7E-D8EA-5E0B-A0E885974659}"/>
              </a:ext>
            </a:extLst>
          </p:cNvPr>
          <p:cNvSpPr>
            <a:spLocks noGrp="1"/>
          </p:cNvSpPr>
          <p:nvPr>
            <p:ph type="body" sz="quarter" idx="12"/>
          </p:nvPr>
        </p:nvSpPr>
        <p:spPr>
          <a:xfrm>
            <a:off x="909417" y="2247900"/>
            <a:ext cx="4553712" cy="6242957"/>
          </a:xfrm>
          <a:noFill/>
        </p:spPr>
        <p:txBody>
          <a:bodyPr vert="horz" lIns="130048" tIns="65024" rIns="130048" bIns="65024" rtlCol="0" anchor="t">
            <a:noAutofit/>
          </a:bodyPr>
          <a:lstStyle/>
          <a:p>
            <a:pPr marL="650230" indent="0">
              <a:lnSpc>
                <a:spcPct val="100000"/>
              </a:lnSpc>
              <a:spcBef>
                <a:spcPts val="853"/>
              </a:spcBef>
              <a:spcAft>
                <a:spcPts val="853"/>
              </a:spcAft>
              <a:buNone/>
            </a:pPr>
            <a:r>
              <a:rPr lang="en-US" b="1">
                <a:solidFill>
                  <a:schemeClr val="bg1"/>
                </a:solidFill>
                <a:cs typeface="Arial"/>
              </a:rPr>
              <a:t>Proprietary Cleaning Process</a:t>
            </a:r>
            <a:br>
              <a:rPr lang="en-US" b="1">
                <a:solidFill>
                  <a:schemeClr val="bg1"/>
                </a:solidFill>
                <a:cs typeface="Arial"/>
              </a:rPr>
            </a:br>
            <a:br>
              <a:rPr lang="en-US" b="1">
                <a:solidFill>
                  <a:schemeClr val="bg1"/>
                </a:solidFill>
                <a:cs typeface="Arial"/>
              </a:rPr>
            </a:br>
            <a:r>
              <a:rPr lang="en-US" sz="1800">
                <a:solidFill>
                  <a:schemeClr val="bg1"/>
                </a:solidFill>
                <a:cs typeface="Arial"/>
              </a:rPr>
              <a:t>Debris-free media prolongs tape drive lifespan, enhancing performance and capacity</a:t>
            </a:r>
            <a:r>
              <a:rPr lang="en-US" sz="2000">
                <a:solidFill>
                  <a:schemeClr val="bg1"/>
                </a:solidFill>
                <a:cs typeface="Arial"/>
              </a:rPr>
              <a:t>  </a:t>
            </a:r>
            <a:endParaRPr lang="en-US" sz="2000">
              <a:solidFill>
                <a:schemeClr val="bg1"/>
              </a:solidFill>
            </a:endParaRPr>
          </a:p>
          <a:p>
            <a:pPr marL="324212" indent="-324212">
              <a:lnSpc>
                <a:spcPct val="100000"/>
              </a:lnSpc>
              <a:spcBef>
                <a:spcPts val="853"/>
              </a:spcBef>
              <a:spcAft>
                <a:spcPts val="853"/>
              </a:spcAft>
            </a:pPr>
            <a:endParaRPr lang="en-US" sz="2000">
              <a:solidFill>
                <a:schemeClr val="bg1"/>
              </a:solidFill>
            </a:endParaRPr>
          </a:p>
        </p:txBody>
      </p:sp>
      <p:sp>
        <p:nvSpPr>
          <p:cNvPr id="15" name="TextBox 14">
            <a:extLst>
              <a:ext uri="{FF2B5EF4-FFF2-40B4-BE49-F238E27FC236}">
                <a16:creationId xmlns:a16="http://schemas.microsoft.com/office/drawing/2014/main" id="{52ADCB89-C5B6-C68C-BE04-E935BB0C3197}"/>
              </a:ext>
            </a:extLst>
          </p:cNvPr>
          <p:cNvSpPr txBox="1"/>
          <p:nvPr/>
        </p:nvSpPr>
        <p:spPr>
          <a:xfrm>
            <a:off x="9970408" y="5488344"/>
            <a:ext cx="4576905" cy="2446824"/>
          </a:xfrm>
          <a:prstGeom prst="rect">
            <a:avLst/>
          </a:prstGeom>
          <a:noFill/>
        </p:spPr>
        <p:txBody>
          <a:bodyPr wrap="square" lIns="91440" tIns="45720" rIns="91440" bIns="45720" anchor="t">
            <a:spAutoFit/>
          </a:bodyPr>
          <a:lstStyle/>
          <a:p>
            <a:pPr marL="649605" marR="0" lvl="0" indent="0" algn="l" defTabSz="1300460" rtl="0" eaLnBrk="1" fontAlgn="auto" latinLnBrk="0" hangingPunct="1">
              <a:lnSpc>
                <a:spcPct val="100000"/>
              </a:lnSpc>
              <a:spcBef>
                <a:spcPts val="852"/>
              </a:spcBef>
              <a:spcAft>
                <a:spcPts val="852"/>
              </a:spcAft>
              <a:buClrTx/>
              <a:buSzTx/>
              <a:buFont typeface="Arial" panose="020B0604020202020204" pitchFamily="34" charset="0"/>
              <a:buNone/>
              <a:tabLst/>
              <a:defRPr/>
            </a:pPr>
            <a:r>
              <a:rPr kumimoji="0" lang="en-US" sz="2400" b="1" i="0" u="none" strike="noStrike" kern="1200" cap="none" spc="0" normalizeH="0" baseline="0" noProof="0">
                <a:ln>
                  <a:noFill/>
                </a:ln>
                <a:solidFill>
                  <a:srgbClr val="FFFFFF"/>
                </a:solidFill>
                <a:effectLst/>
                <a:uLnTx/>
                <a:uFillTx/>
                <a:latin typeface="Montserrat"/>
                <a:ea typeface="+mn-ea"/>
                <a:cs typeface="Arial"/>
              </a:rPr>
              <a:t>Lifetime </a:t>
            </a:r>
            <a:br>
              <a:rPr kumimoji="0" lang="en-US" sz="2400" b="1" i="0" u="none" strike="noStrike" kern="1200" cap="none" spc="0" normalizeH="0" baseline="0" noProof="0">
                <a:ln>
                  <a:noFill/>
                </a:ln>
                <a:solidFill>
                  <a:srgbClr val="FFFFFF"/>
                </a:solidFill>
                <a:effectLst/>
                <a:uLnTx/>
                <a:uFillTx/>
                <a:latin typeface="Montserrat"/>
                <a:ea typeface="+mn-ea"/>
                <a:cs typeface="Arial"/>
              </a:rPr>
            </a:br>
            <a:r>
              <a:rPr kumimoji="0" lang="en-US" sz="2400" b="1" i="0" u="none" strike="noStrike" kern="1200" cap="none" spc="0" normalizeH="0" baseline="0" noProof="0">
                <a:ln>
                  <a:noFill/>
                </a:ln>
                <a:solidFill>
                  <a:srgbClr val="FFFFFF"/>
                </a:solidFill>
                <a:effectLst/>
                <a:uLnTx/>
                <a:uFillTx/>
                <a:latin typeface="Montserrat"/>
                <a:ea typeface="+mn-ea"/>
                <a:cs typeface="Arial"/>
              </a:rPr>
              <a:t>Guarantee</a:t>
            </a:r>
          </a:p>
          <a:p>
            <a:pPr marL="649605" marR="0" lvl="0" indent="0" algn="l" defTabSz="1300460" rtl="0" eaLnBrk="1" fontAlgn="auto" latinLnBrk="0" hangingPunct="1">
              <a:lnSpc>
                <a:spcPct val="100000"/>
              </a:lnSpc>
              <a:spcBef>
                <a:spcPts val="853"/>
              </a:spcBef>
              <a:spcAft>
                <a:spcPts val="853"/>
              </a:spcAft>
              <a:buClrTx/>
              <a:buSzTx/>
              <a:buFontTx/>
              <a:buNone/>
              <a:tabLst/>
              <a:defRPr/>
            </a:pPr>
            <a:r>
              <a:rPr kumimoji="0" lang="en-US" sz="1800" b="0" i="0" u="none" strike="noStrike" kern="1200" cap="none" spc="0" normalizeH="0" baseline="0" noProof="0">
                <a:ln>
                  <a:noFill/>
                </a:ln>
                <a:solidFill>
                  <a:srgbClr val="FFFFFF"/>
                </a:solidFill>
                <a:effectLst/>
                <a:uLnTx/>
                <a:uFillTx/>
                <a:latin typeface="Montserrat"/>
                <a:ea typeface="+mn-ea"/>
                <a:cs typeface="Arial"/>
              </a:rPr>
              <a:t>Protect your investment with a no-questions-asked replacement policy for any defective tape or cleaning cartridge*</a:t>
            </a:r>
          </a:p>
        </p:txBody>
      </p:sp>
      <p:sp>
        <p:nvSpPr>
          <p:cNvPr id="9" name="TextBox 8">
            <a:extLst>
              <a:ext uri="{FF2B5EF4-FFF2-40B4-BE49-F238E27FC236}">
                <a16:creationId xmlns:a16="http://schemas.microsoft.com/office/drawing/2014/main" id="{D2CD9642-8AFB-B872-E884-EB855E67B81B}"/>
              </a:ext>
            </a:extLst>
          </p:cNvPr>
          <p:cNvSpPr txBox="1"/>
          <p:nvPr/>
        </p:nvSpPr>
        <p:spPr>
          <a:xfrm>
            <a:off x="2849787" y="5487372"/>
            <a:ext cx="4520069" cy="1892826"/>
          </a:xfrm>
          <a:prstGeom prst="rect">
            <a:avLst/>
          </a:prstGeom>
          <a:noFill/>
        </p:spPr>
        <p:txBody>
          <a:bodyPr wrap="square" lIns="91440" tIns="45720" rIns="91440" bIns="45720" anchor="t">
            <a:spAutoFit/>
          </a:bodyPr>
          <a:lstStyle/>
          <a:p>
            <a:pPr marL="649605" marR="0" lvl="0" indent="0" algn="l" defTabSz="1300460" rtl="0" eaLnBrk="1" fontAlgn="auto" latinLnBrk="0" hangingPunct="1">
              <a:lnSpc>
                <a:spcPct val="100000"/>
              </a:lnSpc>
              <a:spcBef>
                <a:spcPts val="853"/>
              </a:spcBef>
              <a:spcAft>
                <a:spcPts val="853"/>
              </a:spcAft>
              <a:buClrTx/>
              <a:buSzTx/>
              <a:buFontTx/>
              <a:buNone/>
              <a:tabLst/>
              <a:defRPr/>
            </a:pPr>
            <a:r>
              <a:rPr kumimoji="0" lang="en-US" sz="2400" b="1" i="0" u="none" strike="noStrike" kern="1200" cap="none" spc="0" normalizeH="0" baseline="0" noProof="0">
                <a:ln>
                  <a:noFill/>
                </a:ln>
                <a:solidFill>
                  <a:srgbClr val="FFFFFF"/>
                </a:solidFill>
                <a:effectLst/>
                <a:uLnTx/>
                <a:uFillTx/>
                <a:latin typeface="Montserrat"/>
                <a:ea typeface="+mn-ea"/>
                <a:cs typeface="Arial"/>
              </a:rPr>
              <a:t>Bar Code </a:t>
            </a:r>
            <a:br>
              <a:rPr kumimoji="0" lang="en-US" sz="2400" b="1" i="0" u="none" strike="noStrike" kern="1200" cap="none" spc="0" normalizeH="0" baseline="0" noProof="0">
                <a:ln>
                  <a:noFill/>
                </a:ln>
                <a:solidFill>
                  <a:srgbClr val="000000"/>
                </a:solidFill>
                <a:effectLst/>
                <a:uLnTx/>
                <a:uFillTx/>
                <a:latin typeface="Montserrat"/>
                <a:ea typeface="+mn-ea"/>
                <a:cs typeface="Arial"/>
              </a:rPr>
            </a:br>
            <a:r>
              <a:rPr kumimoji="0" lang="en-US" sz="2400" b="1" i="0" u="none" strike="noStrike" kern="1200" cap="none" spc="0" normalizeH="0" baseline="0" noProof="0">
                <a:ln>
                  <a:noFill/>
                </a:ln>
                <a:solidFill>
                  <a:srgbClr val="FFFFFF"/>
                </a:solidFill>
                <a:effectLst/>
                <a:uLnTx/>
                <a:uFillTx/>
                <a:latin typeface="Montserrat"/>
                <a:ea typeface="+mn-ea"/>
                <a:cs typeface="Arial"/>
              </a:rPr>
              <a:t>Tagging</a:t>
            </a:r>
            <a:endParaRPr kumimoji="0" lang="en-US" sz="2560" b="0" i="0" u="none" strike="noStrike" kern="1200" cap="none" spc="0" normalizeH="0" baseline="0" noProof="0">
              <a:ln>
                <a:noFill/>
              </a:ln>
              <a:solidFill>
                <a:srgbClr val="FFFFFF"/>
              </a:solidFill>
              <a:effectLst/>
              <a:uLnTx/>
              <a:uFillTx/>
              <a:latin typeface="Montserrat"/>
              <a:ea typeface="+mn-ea"/>
              <a:cs typeface="+mn-cs"/>
            </a:endParaRPr>
          </a:p>
          <a:p>
            <a:pPr marL="649605" marR="0" lvl="0" indent="0" algn="l" defTabSz="1300460" rtl="0" eaLnBrk="1" fontAlgn="auto" latinLnBrk="0" hangingPunct="1">
              <a:lnSpc>
                <a:spcPct val="100000"/>
              </a:lnSpc>
              <a:spcBef>
                <a:spcPts val="853"/>
              </a:spcBef>
              <a:spcAft>
                <a:spcPts val="853"/>
              </a:spcAft>
              <a:buClrTx/>
              <a:buSzTx/>
              <a:buFontTx/>
              <a:buNone/>
              <a:tabLst/>
              <a:defRPr/>
            </a:pPr>
            <a:r>
              <a:rPr kumimoji="0" lang="en-US" sz="1800" b="0" i="0" u="none" strike="noStrike" kern="1200" cap="none" spc="0" normalizeH="0" baseline="0" noProof="0">
                <a:ln>
                  <a:noFill/>
                </a:ln>
                <a:solidFill>
                  <a:srgbClr val="FFFFFF"/>
                </a:solidFill>
                <a:effectLst/>
                <a:uLnTx/>
                <a:uFillTx/>
                <a:latin typeface="Montserrat"/>
                <a:ea typeface="+mn-ea"/>
                <a:cs typeface="Arial"/>
              </a:rPr>
              <a:t>Pre-applied custom or standard barcodes ensure continuous tracking efficiency</a:t>
            </a:r>
          </a:p>
        </p:txBody>
      </p:sp>
      <p:cxnSp>
        <p:nvCxnSpPr>
          <p:cNvPr id="17" name="Straight Connector 16">
            <a:extLst>
              <a:ext uri="{FF2B5EF4-FFF2-40B4-BE49-F238E27FC236}">
                <a16:creationId xmlns:a16="http://schemas.microsoft.com/office/drawing/2014/main" id="{6CDEC721-63DB-4B18-2FFF-B6DDF67A30BA}"/>
              </a:ext>
            </a:extLst>
          </p:cNvPr>
          <p:cNvCxnSpPr>
            <a:cxnSpLocks/>
          </p:cNvCxnSpPr>
          <p:nvPr/>
        </p:nvCxnSpPr>
        <p:spPr>
          <a:xfrm>
            <a:off x="5752618" y="2409464"/>
            <a:ext cx="0" cy="200242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389786BE-9454-97B7-886F-BD26D9882D46}"/>
              </a:ext>
            </a:extLst>
          </p:cNvPr>
          <p:cNvCxnSpPr>
            <a:cxnSpLocks/>
          </p:cNvCxnSpPr>
          <p:nvPr/>
        </p:nvCxnSpPr>
        <p:spPr>
          <a:xfrm>
            <a:off x="11144492" y="2409464"/>
            <a:ext cx="0" cy="200242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5F3BCED8-1906-2AF4-1034-4829F0B3380B}"/>
              </a:ext>
            </a:extLst>
          </p:cNvPr>
          <p:cNvCxnSpPr>
            <a:cxnSpLocks/>
          </p:cNvCxnSpPr>
          <p:nvPr/>
        </p:nvCxnSpPr>
        <p:spPr>
          <a:xfrm>
            <a:off x="8648427" y="5710178"/>
            <a:ext cx="0" cy="200242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95236C21-9A9D-22F4-DF02-48AB5DC81B06}"/>
              </a:ext>
            </a:extLst>
          </p:cNvPr>
          <p:cNvSpPr txBox="1"/>
          <p:nvPr/>
        </p:nvSpPr>
        <p:spPr>
          <a:xfrm>
            <a:off x="909418" y="8613631"/>
            <a:ext cx="12694616"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130046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a:ln>
                  <a:noFill/>
                </a:ln>
                <a:solidFill>
                  <a:srgbClr val="000000"/>
                </a:solidFill>
                <a:effectLst/>
                <a:uLnTx/>
                <a:uFillTx/>
                <a:latin typeface="Montserrat"/>
                <a:ea typeface="+mn-ea"/>
                <a:cs typeface="+mn-cs"/>
              </a:rPr>
              <a:t>* Spectra Certified Media coverage does not extend to tape media or cleaning media that have naturally worn out due to deterioration resulting from routine operations, standard wear and tear, or reaching the end of their functional life. Customers should follow recommended usage guidelines and replacement schedules to maintain optimal performance.</a:t>
            </a:r>
          </a:p>
        </p:txBody>
      </p:sp>
      <p:pic>
        <p:nvPicPr>
          <p:cNvPr id="20" name="Picture 19" descr="Image result for spectra certified media">
            <a:extLst>
              <a:ext uri="{FF2B5EF4-FFF2-40B4-BE49-F238E27FC236}">
                <a16:creationId xmlns:a16="http://schemas.microsoft.com/office/drawing/2014/main" id="{562E9E24-E691-4916-853B-006E4310D350}"/>
              </a:ext>
            </a:extLst>
          </p:cNvPr>
          <p:cNvPicPr>
            <a:picLocks noChangeAspect="1"/>
          </p:cNvPicPr>
          <p:nvPr/>
        </p:nvPicPr>
        <p:blipFill>
          <a:blip r:embed="rId3"/>
          <a:stretch>
            <a:fillRect/>
          </a:stretch>
        </p:blipFill>
        <p:spPr>
          <a:xfrm>
            <a:off x="13150847" y="5294028"/>
            <a:ext cx="1075624" cy="1038225"/>
          </a:xfrm>
          <a:prstGeom prst="rect">
            <a:avLst/>
          </a:prstGeom>
        </p:spPr>
      </p:pic>
    </p:spTree>
    <p:extLst>
      <p:ext uri="{BB962C8B-B14F-4D97-AF65-F5344CB8AC3E}">
        <p14:creationId xmlns:p14="http://schemas.microsoft.com/office/powerpoint/2010/main" val="447661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Top Corners Rounded 2">
            <a:extLst>
              <a:ext uri="{FF2B5EF4-FFF2-40B4-BE49-F238E27FC236}">
                <a16:creationId xmlns:a16="http://schemas.microsoft.com/office/drawing/2014/main" id="{B284D3DB-293C-4011-5469-9C70508E54D2}"/>
              </a:ext>
            </a:extLst>
          </p:cNvPr>
          <p:cNvSpPr/>
          <p:nvPr/>
        </p:nvSpPr>
        <p:spPr>
          <a:xfrm rot="10800000">
            <a:off x="-1" y="0"/>
            <a:ext cx="17339999" cy="1828745"/>
          </a:xfrm>
          <a:prstGeom prst="round2SameRect">
            <a:avLst/>
          </a:prstGeom>
          <a:solidFill>
            <a:srgbClr val="033D63"/>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ct val="0"/>
              </a:spcBef>
            </a:pPr>
            <a:endParaRPr lang="en-US" sz="3600" b="1">
              <a:solidFill>
                <a:schemeClr val="bg1"/>
              </a:solidFill>
              <a:latin typeface="+mj-lt"/>
              <a:ea typeface="+mj-ea"/>
              <a:cs typeface="Arial"/>
            </a:endParaRPr>
          </a:p>
        </p:txBody>
      </p:sp>
      <p:sp>
        <p:nvSpPr>
          <p:cNvPr id="4" name="Title 1">
            <a:extLst>
              <a:ext uri="{FF2B5EF4-FFF2-40B4-BE49-F238E27FC236}">
                <a16:creationId xmlns:a16="http://schemas.microsoft.com/office/drawing/2014/main" id="{054ED027-4F71-A14F-1810-E6FB4AE8E585}"/>
              </a:ext>
            </a:extLst>
          </p:cNvPr>
          <p:cNvSpPr txBox="1">
            <a:spLocks/>
          </p:cNvSpPr>
          <p:nvPr/>
        </p:nvSpPr>
        <p:spPr>
          <a:xfrm>
            <a:off x="888555" y="17442"/>
            <a:ext cx="15562886" cy="1811304"/>
          </a:xfrm>
          <a:prstGeom prst="rect">
            <a:avLst/>
          </a:prstGeom>
        </p:spPr>
        <p:txBody>
          <a:bodyPr vert="horz" lIns="91440" tIns="45720" rIns="91440" bIns="45720" rtlCol="0" anchor="ctr" anchorCtr="0">
            <a:normAutofit/>
          </a:bodyPr>
          <a:lstStyle>
            <a:lvl1pPr algn="l" defTabSz="1300460" rtl="0" eaLnBrk="1" latinLnBrk="0" hangingPunct="1">
              <a:lnSpc>
                <a:spcPct val="100000"/>
              </a:lnSpc>
              <a:spcBef>
                <a:spcPct val="0"/>
              </a:spcBef>
              <a:buNone/>
              <a:defRPr sz="3600" b="1" kern="1200">
                <a:solidFill>
                  <a:schemeClr val="tx1"/>
                </a:solidFill>
                <a:latin typeface="+mj-lt"/>
                <a:ea typeface="+mj-ea"/>
                <a:cs typeface="Arial" panose="020B0604020202020204" pitchFamily="34" charset="0"/>
              </a:defRPr>
            </a:lvl1pPr>
          </a:lstStyle>
          <a:p>
            <a:pPr algn="ctr">
              <a:lnSpc>
                <a:spcPct val="90000"/>
              </a:lnSpc>
            </a:pPr>
            <a:r>
              <a:rPr lang="en-US">
                <a:solidFill>
                  <a:schemeClr val="bg1"/>
                </a:solidFill>
              </a:rPr>
              <a:t>Spectra SL3 Technical Specifications</a:t>
            </a:r>
          </a:p>
        </p:txBody>
      </p:sp>
      <p:sp>
        <p:nvSpPr>
          <p:cNvPr id="7" name="TextBox 6">
            <a:extLst>
              <a:ext uri="{FF2B5EF4-FFF2-40B4-BE49-F238E27FC236}">
                <a16:creationId xmlns:a16="http://schemas.microsoft.com/office/drawing/2014/main" id="{5C73C6D1-D77F-4B1E-9045-79F52A20ED71}"/>
              </a:ext>
            </a:extLst>
          </p:cNvPr>
          <p:cNvSpPr txBox="1"/>
          <p:nvPr/>
        </p:nvSpPr>
        <p:spPr>
          <a:xfrm>
            <a:off x="888556" y="8263198"/>
            <a:ext cx="11926692" cy="646331"/>
          </a:xfrm>
          <a:prstGeom prst="rect">
            <a:avLst/>
          </a:prstGeom>
          <a:noFill/>
        </p:spPr>
        <p:txBody>
          <a:bodyPr wrap="square" rtlCol="0">
            <a:spAutoFit/>
          </a:bodyPr>
          <a:lstStyle/>
          <a:p>
            <a:pPr marL="514350" indent="-514350">
              <a:buFont typeface="+mj-lt"/>
              <a:buAutoNum type="arabicPeriod"/>
            </a:pPr>
            <a:r>
              <a:rPr lang="en-US" sz="1200"/>
              <a:t>Capacities and throughputs are based on LT0-10 tape technology. HH Throughput is based on LTO-9</a:t>
            </a:r>
          </a:p>
          <a:p>
            <a:pPr marL="514350" indent="-514350">
              <a:buFont typeface="+mj-lt"/>
              <a:buAutoNum type="arabicPeriod"/>
            </a:pPr>
            <a:r>
              <a:rPr lang="en-US" sz="1200"/>
              <a:t>LTO compressed capacity is 2.5 to 1.  </a:t>
            </a:r>
          </a:p>
          <a:p>
            <a:pPr marL="514350" indent="-514350">
              <a:buFont typeface="+mj-lt"/>
              <a:buAutoNum type="arabicPeriod"/>
            </a:pPr>
            <a:r>
              <a:rPr lang="en-US" sz="1200" b="0" i="0" u="none" strike="noStrike">
                <a:solidFill>
                  <a:srgbClr val="000000"/>
                </a:solidFill>
                <a:effectLst/>
                <a:latin typeface="Montserrat" panose="00000500000000000000" pitchFamily="2" charset="0"/>
              </a:rPr>
              <a:t>Half-height (HH) drives support Fibre Channel and SAS. Full-height (FH) LTO tape drives support Fibre Channel (also SAS for LTO-9 and LTO-10).</a:t>
            </a:r>
            <a:endParaRPr lang="en-US" sz="1000"/>
          </a:p>
        </p:txBody>
      </p:sp>
      <p:graphicFrame>
        <p:nvGraphicFramePr>
          <p:cNvPr id="15" name="Table 10">
            <a:extLst>
              <a:ext uri="{FF2B5EF4-FFF2-40B4-BE49-F238E27FC236}">
                <a16:creationId xmlns:a16="http://schemas.microsoft.com/office/drawing/2014/main" id="{DBE5AF4B-07FB-4AEF-80BD-8949FB379713}"/>
              </a:ext>
            </a:extLst>
          </p:cNvPr>
          <p:cNvGraphicFramePr>
            <a:graphicFrameLocks noGrp="1"/>
          </p:cNvGraphicFramePr>
          <p:nvPr>
            <p:ph idx="1"/>
            <p:extLst>
              <p:ext uri="{D42A27DB-BD31-4B8C-83A1-F6EECF244321}">
                <p14:modId xmlns:p14="http://schemas.microsoft.com/office/powerpoint/2010/main" val="2344728554"/>
              </p:ext>
            </p:extLst>
          </p:nvPr>
        </p:nvGraphicFramePr>
        <p:xfrm>
          <a:off x="888555" y="2383456"/>
          <a:ext cx="15562887" cy="5755640"/>
        </p:xfrm>
        <a:graphic>
          <a:graphicData uri="http://schemas.openxmlformats.org/drawingml/2006/table">
            <a:tbl>
              <a:tblPr firstRow="1" bandRow="1">
                <a:tableStyleId>{073A0DAA-6AF3-43AB-8588-CEC1D06C72B9}</a:tableStyleId>
              </a:tblPr>
              <a:tblGrid>
                <a:gridCol w="5048221">
                  <a:extLst>
                    <a:ext uri="{9D8B030D-6E8A-4147-A177-3AD203B41FA5}">
                      <a16:colId xmlns:a16="http://schemas.microsoft.com/office/drawing/2014/main" val="2078931946"/>
                    </a:ext>
                  </a:extLst>
                </a:gridCol>
                <a:gridCol w="4885899">
                  <a:extLst>
                    <a:ext uri="{9D8B030D-6E8A-4147-A177-3AD203B41FA5}">
                      <a16:colId xmlns:a16="http://schemas.microsoft.com/office/drawing/2014/main" val="1761087808"/>
                    </a:ext>
                  </a:extLst>
                </a:gridCol>
                <a:gridCol w="5628767">
                  <a:extLst>
                    <a:ext uri="{9D8B030D-6E8A-4147-A177-3AD203B41FA5}">
                      <a16:colId xmlns:a16="http://schemas.microsoft.com/office/drawing/2014/main" val="1192925239"/>
                    </a:ext>
                  </a:extLst>
                </a:gridCol>
              </a:tblGrid>
              <a:tr h="370840">
                <a:tc>
                  <a:txBody>
                    <a:bodyPr/>
                    <a:lstStyle/>
                    <a:p>
                      <a:r>
                        <a:rPr lang="en-US" sz="2000"/>
                        <a:t>Library</a:t>
                      </a:r>
                    </a:p>
                  </a:txBody>
                  <a:tcPr/>
                </a:tc>
                <a:tc>
                  <a:txBody>
                    <a:bodyPr/>
                    <a:lstStyle/>
                    <a:p>
                      <a:pPr algn="ctr"/>
                      <a:r>
                        <a:rPr lang="en-US" sz="2000"/>
                        <a:t>Control Module</a:t>
                      </a:r>
                    </a:p>
                  </a:txBody>
                  <a:tcPr/>
                </a:tc>
                <a:tc>
                  <a:txBody>
                    <a:bodyPr/>
                    <a:lstStyle/>
                    <a:p>
                      <a:pPr algn="ctr"/>
                      <a:r>
                        <a:rPr lang="en-US" sz="2000"/>
                        <a:t>Fully Configured </a:t>
                      </a:r>
                      <a:br>
                        <a:rPr lang="en-US" sz="2000"/>
                      </a:br>
                      <a:r>
                        <a:rPr lang="en-US" sz="2000"/>
                        <a:t>with 15 Expansion Modules</a:t>
                      </a:r>
                    </a:p>
                  </a:txBody>
                  <a:tcPr/>
                </a:tc>
                <a:extLst>
                  <a:ext uri="{0D108BD9-81ED-4DB2-BD59-A6C34878D82A}">
                    <a16:rowId xmlns:a16="http://schemas.microsoft.com/office/drawing/2014/main" val="2333841914"/>
                  </a:ext>
                </a:extLst>
              </a:tr>
              <a:tr h="370840">
                <a:tc>
                  <a:txBody>
                    <a:bodyPr/>
                    <a:lstStyle/>
                    <a:p>
                      <a:pPr algn="l"/>
                      <a:r>
                        <a:rPr lang="en-US" sz="1800"/>
                        <a:t>Max. Media/Slot Count</a:t>
                      </a:r>
                      <a:endParaRPr lang="en-US" sz="1800" baseline="30000"/>
                    </a:p>
                  </a:txBody>
                  <a:tcPr anchor="ctr"/>
                </a:tc>
                <a:tc>
                  <a:txBody>
                    <a:bodyPr/>
                    <a:lstStyle/>
                    <a:p>
                      <a:pPr algn="ctr"/>
                      <a:r>
                        <a:rPr lang="en-US" sz="1800"/>
                        <a:t>40</a:t>
                      </a:r>
                    </a:p>
                  </a:txBody>
                  <a:tcPr anchor="ctr"/>
                </a:tc>
                <a:tc>
                  <a:txBody>
                    <a:bodyPr/>
                    <a:lstStyle/>
                    <a:p>
                      <a:pPr algn="ctr"/>
                      <a:r>
                        <a:rPr lang="en-US" sz="1800"/>
                        <a:t>640</a:t>
                      </a:r>
                    </a:p>
                  </a:txBody>
                  <a:tcPr anchor="ctr"/>
                </a:tc>
                <a:extLst>
                  <a:ext uri="{0D108BD9-81ED-4DB2-BD59-A6C34878D82A}">
                    <a16:rowId xmlns:a16="http://schemas.microsoft.com/office/drawing/2014/main" val="331408967"/>
                  </a:ext>
                </a:extLst>
              </a:tr>
              <a:tr h="370840">
                <a:tc>
                  <a:txBody>
                    <a:bodyPr/>
                    <a:lstStyle/>
                    <a:p>
                      <a:pPr algn="l"/>
                      <a:r>
                        <a:rPr lang="en-US" sz="1800"/>
                        <a:t>Max. Native Capacity</a:t>
                      </a:r>
                      <a:r>
                        <a:rPr lang="en-US" sz="1800" baseline="30000"/>
                        <a:t>1</a:t>
                      </a:r>
                    </a:p>
                  </a:txBody>
                  <a:tcPr anchor="ctr"/>
                </a:tc>
                <a:tc>
                  <a:txBody>
                    <a:bodyPr/>
                    <a:lstStyle/>
                    <a:p>
                      <a:pPr algn="ctr"/>
                      <a:r>
                        <a:rPr lang="en-US" sz="1800"/>
                        <a:t>1.2 PB</a:t>
                      </a:r>
                    </a:p>
                  </a:txBody>
                  <a:tcPr anchor="ctr"/>
                </a:tc>
                <a:tc>
                  <a:txBody>
                    <a:bodyPr/>
                    <a:lstStyle/>
                    <a:p>
                      <a:pPr algn="ctr"/>
                      <a:r>
                        <a:rPr lang="en-US" sz="1800"/>
                        <a:t>19.2 PB</a:t>
                      </a:r>
                    </a:p>
                  </a:txBody>
                  <a:tcPr anchor="ctr"/>
                </a:tc>
                <a:extLst>
                  <a:ext uri="{0D108BD9-81ED-4DB2-BD59-A6C34878D82A}">
                    <a16:rowId xmlns:a16="http://schemas.microsoft.com/office/drawing/2014/main" val="1821572186"/>
                  </a:ext>
                </a:extLst>
              </a:tr>
              <a:tr h="370840">
                <a:tc>
                  <a:txBody>
                    <a:bodyPr/>
                    <a:lstStyle/>
                    <a:p>
                      <a:pPr marL="0" marR="0" lvl="0" indent="0" algn="l" defTabSz="1300460" rtl="0" eaLnBrk="1" fontAlgn="auto" latinLnBrk="0" hangingPunct="1">
                        <a:lnSpc>
                          <a:spcPct val="100000"/>
                        </a:lnSpc>
                        <a:spcBef>
                          <a:spcPts val="0"/>
                        </a:spcBef>
                        <a:spcAft>
                          <a:spcPts val="0"/>
                        </a:spcAft>
                        <a:buClrTx/>
                        <a:buSzTx/>
                        <a:buFontTx/>
                        <a:buNone/>
                        <a:tabLst/>
                        <a:defRPr/>
                      </a:pPr>
                      <a:r>
                        <a:rPr lang="en-US" sz="1800"/>
                        <a:t>Max. Compressed Capacity</a:t>
                      </a:r>
                      <a:r>
                        <a:rPr lang="en-US" sz="1800" baseline="30000"/>
                        <a:t>2</a:t>
                      </a:r>
                    </a:p>
                  </a:txBody>
                  <a:tcPr/>
                </a:tc>
                <a:tc>
                  <a:txBody>
                    <a:bodyPr/>
                    <a:lstStyle/>
                    <a:p>
                      <a:pPr algn="ctr"/>
                      <a:r>
                        <a:rPr lang="en-US" sz="1800"/>
                        <a:t>3.0 PB</a:t>
                      </a:r>
                    </a:p>
                  </a:txBody>
                  <a:tcPr/>
                </a:tc>
                <a:tc>
                  <a:txBody>
                    <a:bodyPr/>
                    <a:lstStyle/>
                    <a:p>
                      <a:pPr algn="ctr"/>
                      <a:r>
                        <a:rPr lang="en-US" sz="1800"/>
                        <a:t>48.0 PB</a:t>
                      </a:r>
                    </a:p>
                  </a:txBody>
                  <a:tcPr/>
                </a:tc>
                <a:extLst>
                  <a:ext uri="{0D108BD9-81ED-4DB2-BD59-A6C34878D82A}">
                    <a16:rowId xmlns:a16="http://schemas.microsoft.com/office/drawing/2014/main" val="2571258301"/>
                  </a:ext>
                </a:extLst>
              </a:tr>
              <a:tr h="370840">
                <a:tc>
                  <a:txBody>
                    <a:bodyPr/>
                    <a:lstStyle/>
                    <a:p>
                      <a:pPr marL="0" marR="0" lvl="0" indent="0" algn="l" defTabSz="1300460" rtl="0" eaLnBrk="1" fontAlgn="auto" latinLnBrk="0" hangingPunct="1">
                        <a:lnSpc>
                          <a:spcPct val="100000"/>
                        </a:lnSpc>
                        <a:spcBef>
                          <a:spcPts val="0"/>
                        </a:spcBef>
                        <a:spcAft>
                          <a:spcPts val="0"/>
                        </a:spcAft>
                        <a:buClrTx/>
                        <a:buSzTx/>
                        <a:buFontTx/>
                        <a:buNone/>
                        <a:tabLst/>
                        <a:defRPr/>
                      </a:pPr>
                      <a:r>
                        <a:rPr lang="en-US" sz="1800"/>
                        <a:t>Form Factor</a:t>
                      </a:r>
                    </a:p>
                  </a:txBody>
                  <a:tcPr/>
                </a:tc>
                <a:tc>
                  <a:txBody>
                    <a:bodyPr/>
                    <a:lstStyle/>
                    <a:p>
                      <a:pPr algn="ctr"/>
                      <a:r>
                        <a:rPr lang="en-US" sz="1800"/>
                        <a:t>3U</a:t>
                      </a:r>
                    </a:p>
                  </a:txBody>
                  <a:tcPr/>
                </a:tc>
                <a:tc>
                  <a:txBody>
                    <a:bodyPr/>
                    <a:lstStyle/>
                    <a:p>
                      <a:pPr algn="ctr"/>
                      <a:r>
                        <a:rPr lang="en-US" sz="1800"/>
                        <a:t>48U</a:t>
                      </a:r>
                    </a:p>
                  </a:txBody>
                  <a:tcPr/>
                </a:tc>
                <a:extLst>
                  <a:ext uri="{0D108BD9-81ED-4DB2-BD59-A6C34878D82A}">
                    <a16:rowId xmlns:a16="http://schemas.microsoft.com/office/drawing/2014/main" val="79982776"/>
                  </a:ext>
                </a:extLst>
              </a:tr>
              <a:tr h="370840">
                <a:tc>
                  <a:txBody>
                    <a:bodyPr/>
                    <a:lstStyle/>
                    <a:p>
                      <a:pPr marL="0" marR="0" lvl="0" indent="0" algn="l" defTabSz="1300460" rtl="0" eaLnBrk="1" fontAlgn="auto" latinLnBrk="0" hangingPunct="1">
                        <a:lnSpc>
                          <a:spcPct val="100000"/>
                        </a:lnSpc>
                        <a:spcBef>
                          <a:spcPts val="0"/>
                        </a:spcBef>
                        <a:spcAft>
                          <a:spcPts val="0"/>
                        </a:spcAft>
                        <a:buClrTx/>
                        <a:buSzTx/>
                        <a:buFontTx/>
                        <a:buNone/>
                        <a:tabLst/>
                        <a:defRPr/>
                      </a:pPr>
                      <a:r>
                        <a:rPr lang="en-US" sz="1800"/>
                        <a:t>Max. Drives</a:t>
                      </a:r>
                    </a:p>
                  </a:txBody>
                  <a:tcPr/>
                </a:tc>
                <a:tc>
                  <a:txBody>
                    <a:bodyPr/>
                    <a:lstStyle/>
                    <a:p>
                      <a:pPr algn="ctr"/>
                      <a:r>
                        <a:rPr lang="en-US" sz="1800"/>
                        <a:t>1 Full Height, 3 Half Height, or </a:t>
                      </a:r>
                      <a:br>
                        <a:rPr lang="en-US" sz="1800"/>
                      </a:br>
                      <a:r>
                        <a:rPr lang="en-US" sz="1800"/>
                        <a:t>1 Full Height and 1 Half Height</a:t>
                      </a:r>
                    </a:p>
                  </a:txBody>
                  <a:tcPr/>
                </a:tc>
                <a:tc>
                  <a:txBody>
                    <a:bodyPr/>
                    <a:lstStyle/>
                    <a:p>
                      <a:pPr algn="ctr"/>
                      <a:r>
                        <a:rPr lang="en-US" sz="1800"/>
                        <a:t>16 Full Height or 48 Half Height, or</a:t>
                      </a:r>
                    </a:p>
                    <a:p>
                      <a:pPr algn="ctr"/>
                      <a:r>
                        <a:rPr lang="en-US" sz="1800"/>
                        <a:t>drive mixture range 46 HH/1 FH  to 16 HH /16 FH</a:t>
                      </a:r>
                    </a:p>
                  </a:txBody>
                  <a:tcPr/>
                </a:tc>
                <a:extLst>
                  <a:ext uri="{0D108BD9-81ED-4DB2-BD59-A6C34878D82A}">
                    <a16:rowId xmlns:a16="http://schemas.microsoft.com/office/drawing/2014/main" val="3915793621"/>
                  </a:ext>
                </a:extLst>
              </a:tr>
              <a:tr h="370840">
                <a:tc>
                  <a:txBody>
                    <a:bodyPr/>
                    <a:lstStyle/>
                    <a:p>
                      <a:pPr marL="0" marR="0" lvl="0" indent="0" algn="l" defTabSz="1300460" rtl="0" eaLnBrk="1" fontAlgn="auto" latinLnBrk="0" hangingPunct="1">
                        <a:lnSpc>
                          <a:spcPct val="100000"/>
                        </a:lnSpc>
                        <a:spcBef>
                          <a:spcPts val="0"/>
                        </a:spcBef>
                        <a:spcAft>
                          <a:spcPts val="0"/>
                        </a:spcAft>
                        <a:buClrTx/>
                        <a:buSzTx/>
                        <a:buFontTx/>
                        <a:buNone/>
                        <a:tabLst/>
                        <a:defRPr/>
                      </a:pPr>
                      <a:r>
                        <a:rPr lang="en-US" sz="1800"/>
                        <a:t>Max. Native Throughput (TB/hr.)</a:t>
                      </a:r>
                      <a:r>
                        <a:rPr lang="en-US" sz="1800" baseline="30000"/>
                        <a:t>1</a:t>
                      </a:r>
                    </a:p>
                  </a:txBody>
                  <a:tcPr/>
                </a:tc>
                <a:tc>
                  <a:txBody>
                    <a:bodyPr/>
                    <a:lstStyle/>
                    <a:p>
                      <a:pPr algn="ctr"/>
                      <a:r>
                        <a:rPr lang="en-US" sz="1800"/>
                        <a:t>3.2 (HH)</a:t>
                      </a:r>
                      <a:br>
                        <a:rPr lang="en-US" sz="1800"/>
                      </a:br>
                      <a:r>
                        <a:rPr lang="en-US" sz="1800"/>
                        <a:t>1.4 (FH)</a:t>
                      </a:r>
                    </a:p>
                  </a:txBody>
                  <a:tcPr/>
                </a:tc>
                <a:tc>
                  <a:txBody>
                    <a:bodyPr/>
                    <a:lstStyle/>
                    <a:p>
                      <a:pPr algn="ctr"/>
                      <a:r>
                        <a:rPr lang="en-US" sz="1800"/>
                        <a:t>51.8 (HH)</a:t>
                      </a:r>
                      <a:br>
                        <a:rPr lang="en-US" sz="1800"/>
                      </a:br>
                      <a:r>
                        <a:rPr lang="en-US" sz="1800"/>
                        <a:t>23.0 (FH)</a:t>
                      </a:r>
                    </a:p>
                  </a:txBody>
                  <a:tcPr/>
                </a:tc>
                <a:extLst>
                  <a:ext uri="{0D108BD9-81ED-4DB2-BD59-A6C34878D82A}">
                    <a16:rowId xmlns:a16="http://schemas.microsoft.com/office/drawing/2014/main" val="2362059156"/>
                  </a:ext>
                </a:extLst>
              </a:tr>
              <a:tr h="370840">
                <a:tc>
                  <a:txBody>
                    <a:bodyPr/>
                    <a:lstStyle/>
                    <a:p>
                      <a:pPr marL="0" marR="0" lvl="0" indent="0" algn="l" defTabSz="1300460" rtl="0" eaLnBrk="1" fontAlgn="auto" latinLnBrk="0" hangingPunct="1">
                        <a:lnSpc>
                          <a:spcPct val="100000"/>
                        </a:lnSpc>
                        <a:spcBef>
                          <a:spcPts val="0"/>
                        </a:spcBef>
                        <a:spcAft>
                          <a:spcPts val="0"/>
                        </a:spcAft>
                        <a:buClrTx/>
                        <a:buSzTx/>
                        <a:buFontTx/>
                        <a:buNone/>
                        <a:tabLst/>
                        <a:defRPr/>
                      </a:pPr>
                      <a:r>
                        <a:rPr lang="en-US" sz="1800" dirty="0"/>
                        <a:t>Max. Partitions</a:t>
                      </a:r>
                    </a:p>
                  </a:txBody>
                  <a:tcPr/>
                </a:tc>
                <a:tc>
                  <a:txBody>
                    <a:bodyPr/>
                    <a:lstStyle/>
                    <a:p>
                      <a:pPr algn="ctr"/>
                      <a:r>
                        <a:rPr lang="en-US" sz="1800"/>
                        <a:t>20</a:t>
                      </a:r>
                    </a:p>
                  </a:txBody>
                  <a:tcPr/>
                </a:tc>
                <a:tc>
                  <a:txBody>
                    <a:bodyPr/>
                    <a:lstStyle/>
                    <a:p>
                      <a:pPr algn="ctr"/>
                      <a:r>
                        <a:rPr lang="en-US" sz="1800"/>
                        <a:t>20</a:t>
                      </a:r>
                    </a:p>
                  </a:txBody>
                  <a:tcPr/>
                </a:tc>
                <a:extLst>
                  <a:ext uri="{0D108BD9-81ED-4DB2-BD59-A6C34878D82A}">
                    <a16:rowId xmlns:a16="http://schemas.microsoft.com/office/drawing/2014/main" val="1430757815"/>
                  </a:ext>
                </a:extLst>
              </a:tr>
              <a:tr h="370840">
                <a:tc>
                  <a:txBody>
                    <a:bodyPr/>
                    <a:lstStyle/>
                    <a:p>
                      <a:pPr marL="0" marR="0" lvl="0" indent="0" algn="l" defTabSz="1300460" rtl="0" eaLnBrk="1" fontAlgn="auto" latinLnBrk="0" hangingPunct="1">
                        <a:lnSpc>
                          <a:spcPct val="100000"/>
                        </a:lnSpc>
                        <a:spcBef>
                          <a:spcPts val="0"/>
                        </a:spcBef>
                        <a:spcAft>
                          <a:spcPts val="0"/>
                        </a:spcAft>
                        <a:buClrTx/>
                        <a:buSzTx/>
                        <a:buFontTx/>
                        <a:buNone/>
                        <a:tabLst/>
                        <a:defRPr/>
                      </a:pPr>
                      <a:r>
                        <a:rPr lang="en-US" sz="1800"/>
                        <a:t>Tape Drives Supported</a:t>
                      </a:r>
                      <a:r>
                        <a:rPr lang="en-US" sz="1800" baseline="30000"/>
                        <a:t>3</a:t>
                      </a:r>
                    </a:p>
                  </a:txBody>
                  <a:tcPr/>
                </a:tc>
                <a:tc gridSpan="2">
                  <a:txBody>
                    <a:bodyPr/>
                    <a:lstStyle/>
                    <a:p>
                      <a:pPr algn="ctr"/>
                      <a:r>
                        <a:rPr lang="en-US" sz="1800" dirty="0"/>
                        <a:t>LTO-6, LTO-7, LTO-8, LTO-9, and LTO-10</a:t>
                      </a:r>
                    </a:p>
                    <a:p>
                      <a:pPr algn="ctr"/>
                      <a:r>
                        <a:rPr lang="en-US" sz="1800" dirty="0"/>
                        <a:t>Available with SAS and/or Fibre Channel Interfaces</a:t>
                      </a:r>
                    </a:p>
                  </a:txBody>
                  <a:tcPr/>
                </a:tc>
                <a:tc hMerge="1">
                  <a:txBody>
                    <a:bodyPr/>
                    <a:lstStyle/>
                    <a:p>
                      <a:endParaRPr lang="en-US"/>
                    </a:p>
                  </a:txBody>
                  <a:tcPr/>
                </a:tc>
                <a:extLst>
                  <a:ext uri="{0D108BD9-81ED-4DB2-BD59-A6C34878D82A}">
                    <a16:rowId xmlns:a16="http://schemas.microsoft.com/office/drawing/2014/main" val="3842309427"/>
                  </a:ext>
                </a:extLst>
              </a:tr>
              <a:tr h="370840">
                <a:tc>
                  <a:txBody>
                    <a:bodyPr/>
                    <a:lstStyle/>
                    <a:p>
                      <a:pPr marL="0" marR="0" lvl="0" indent="0" algn="l" defTabSz="1300460" rtl="0" eaLnBrk="1" fontAlgn="auto" latinLnBrk="0" hangingPunct="1">
                        <a:lnSpc>
                          <a:spcPct val="100000"/>
                        </a:lnSpc>
                        <a:spcBef>
                          <a:spcPts val="0"/>
                        </a:spcBef>
                        <a:spcAft>
                          <a:spcPts val="0"/>
                        </a:spcAft>
                        <a:buClrTx/>
                        <a:buSzTx/>
                        <a:buFontTx/>
                        <a:buNone/>
                        <a:tabLst/>
                        <a:defRPr/>
                      </a:pPr>
                      <a:r>
                        <a:rPr lang="en-US" sz="1800"/>
                        <a:t>Power Supplies</a:t>
                      </a:r>
                    </a:p>
                  </a:txBody>
                  <a:tcPr/>
                </a:tc>
                <a:tc>
                  <a:txBody>
                    <a:bodyPr/>
                    <a:lstStyle/>
                    <a:p>
                      <a:pPr marL="0" marR="0" lvl="0" indent="0" algn="ctr" defTabSz="1300460" rtl="0" eaLnBrk="1" fontAlgn="auto" latinLnBrk="0" hangingPunct="1">
                        <a:lnSpc>
                          <a:spcPct val="100000"/>
                        </a:lnSpc>
                        <a:spcBef>
                          <a:spcPts val="0"/>
                        </a:spcBef>
                        <a:spcAft>
                          <a:spcPts val="0"/>
                        </a:spcAft>
                        <a:buClrTx/>
                        <a:buSzTx/>
                        <a:buFontTx/>
                        <a:buNone/>
                        <a:tabLst/>
                        <a:defRPr/>
                      </a:pPr>
                      <a:r>
                        <a:rPr lang="en-US" sz="1800"/>
                        <a:t>1 standard power supply, optional 2nd redundant supply</a:t>
                      </a:r>
                    </a:p>
                  </a:txBody>
                  <a:tcPr/>
                </a:tc>
                <a:tc>
                  <a:txBody>
                    <a:bodyPr/>
                    <a:lstStyle/>
                    <a:p>
                      <a:pPr algn="ctr"/>
                      <a:r>
                        <a:rPr lang="en-US" sz="1800"/>
                        <a:t>NA</a:t>
                      </a:r>
                    </a:p>
                  </a:txBody>
                  <a:tcPr/>
                </a:tc>
                <a:extLst>
                  <a:ext uri="{0D108BD9-81ED-4DB2-BD59-A6C34878D82A}">
                    <a16:rowId xmlns:a16="http://schemas.microsoft.com/office/drawing/2014/main" val="3884583019"/>
                  </a:ext>
                </a:extLst>
              </a:tr>
              <a:tr h="370840">
                <a:tc>
                  <a:txBody>
                    <a:bodyPr/>
                    <a:lstStyle/>
                    <a:p>
                      <a:pPr marL="0" marR="0" lvl="0" indent="0" algn="l" defTabSz="1300460" rtl="0" eaLnBrk="1" fontAlgn="auto" latinLnBrk="0" hangingPunct="1">
                        <a:lnSpc>
                          <a:spcPct val="100000"/>
                        </a:lnSpc>
                        <a:spcBef>
                          <a:spcPts val="0"/>
                        </a:spcBef>
                        <a:spcAft>
                          <a:spcPts val="0"/>
                        </a:spcAft>
                        <a:buClrTx/>
                        <a:buSzTx/>
                        <a:buFontTx/>
                        <a:buNone/>
                        <a:tabLst/>
                        <a:defRPr/>
                      </a:pPr>
                      <a:r>
                        <a:rPr lang="en-US" sz="1800"/>
                        <a:t>Dimensions H x W x D Millimeters (Inches)</a:t>
                      </a:r>
                    </a:p>
                  </a:txBody>
                  <a:tcPr/>
                </a:tc>
                <a:tc>
                  <a:txBody>
                    <a:bodyPr/>
                    <a:lstStyle/>
                    <a:p>
                      <a:pPr marL="0" marR="0" lvl="0" indent="0" algn="ctr" defTabSz="1300460" rtl="0" eaLnBrk="1" fontAlgn="auto" latinLnBrk="0" hangingPunct="1">
                        <a:lnSpc>
                          <a:spcPct val="100000"/>
                        </a:lnSpc>
                        <a:spcBef>
                          <a:spcPts val="0"/>
                        </a:spcBef>
                        <a:spcAft>
                          <a:spcPts val="0"/>
                        </a:spcAft>
                        <a:buClrTx/>
                        <a:buSzTx/>
                        <a:buFontTx/>
                        <a:buNone/>
                        <a:tabLst/>
                        <a:defRPr/>
                      </a:pPr>
                      <a:r>
                        <a:rPr lang="en-US" sz="1800"/>
                        <a:t>134 x 475 x 892</a:t>
                      </a:r>
                    </a:p>
                    <a:p>
                      <a:pPr marL="0" marR="0" lvl="0" indent="0" algn="ctr" defTabSz="1300460" rtl="0" eaLnBrk="1" fontAlgn="auto" latinLnBrk="0" hangingPunct="1">
                        <a:lnSpc>
                          <a:spcPct val="100000"/>
                        </a:lnSpc>
                        <a:spcBef>
                          <a:spcPts val="0"/>
                        </a:spcBef>
                        <a:spcAft>
                          <a:spcPts val="0"/>
                        </a:spcAft>
                        <a:buClrTx/>
                        <a:buSzTx/>
                        <a:buFontTx/>
                        <a:buNone/>
                        <a:tabLst/>
                        <a:defRPr/>
                      </a:pPr>
                      <a:r>
                        <a:rPr lang="en-US" sz="1800"/>
                        <a:t>(5.27 x 18.7 x 35.1)</a:t>
                      </a:r>
                    </a:p>
                  </a:txBody>
                  <a:tcPr/>
                </a:tc>
                <a:tc>
                  <a:txBody>
                    <a:bodyPr/>
                    <a:lstStyle/>
                    <a:p>
                      <a:pPr marL="0" marR="0" lvl="0" indent="0" algn="ctr" defTabSz="1300460" rtl="0" eaLnBrk="1" fontAlgn="auto" latinLnBrk="0" hangingPunct="1">
                        <a:lnSpc>
                          <a:spcPct val="100000"/>
                        </a:lnSpc>
                        <a:spcBef>
                          <a:spcPts val="0"/>
                        </a:spcBef>
                        <a:spcAft>
                          <a:spcPts val="0"/>
                        </a:spcAft>
                        <a:buClrTx/>
                        <a:buSzTx/>
                        <a:buFontTx/>
                        <a:buNone/>
                        <a:tabLst/>
                        <a:defRPr/>
                      </a:pPr>
                      <a:r>
                        <a:rPr lang="en-US" sz="1800" dirty="0"/>
                        <a:t>2,144 x 475 x 892</a:t>
                      </a:r>
                    </a:p>
                    <a:p>
                      <a:pPr marL="0" marR="0" lvl="0" indent="0" algn="ctr" defTabSz="1300460" rtl="0" eaLnBrk="1" fontAlgn="auto" latinLnBrk="0" hangingPunct="1">
                        <a:lnSpc>
                          <a:spcPct val="100000"/>
                        </a:lnSpc>
                        <a:spcBef>
                          <a:spcPts val="0"/>
                        </a:spcBef>
                        <a:spcAft>
                          <a:spcPts val="0"/>
                        </a:spcAft>
                        <a:buClrTx/>
                        <a:buSzTx/>
                        <a:buFontTx/>
                        <a:buNone/>
                        <a:tabLst/>
                        <a:defRPr/>
                      </a:pPr>
                      <a:r>
                        <a:rPr lang="en-US" sz="1800" dirty="0"/>
                        <a:t>(84.32 x 18.7 x 35.1)</a:t>
                      </a:r>
                    </a:p>
                  </a:txBody>
                  <a:tcPr/>
                </a:tc>
                <a:extLst>
                  <a:ext uri="{0D108BD9-81ED-4DB2-BD59-A6C34878D82A}">
                    <a16:rowId xmlns:a16="http://schemas.microsoft.com/office/drawing/2014/main" val="1133747141"/>
                  </a:ext>
                </a:extLst>
              </a:tr>
            </a:tbl>
          </a:graphicData>
        </a:graphic>
      </p:graphicFrame>
    </p:spTree>
    <p:extLst>
      <p:ext uri="{BB962C8B-B14F-4D97-AF65-F5344CB8AC3E}">
        <p14:creationId xmlns:p14="http://schemas.microsoft.com/office/powerpoint/2010/main" val="1061414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9FBBFC-9C06-5650-643A-1AC77275C7C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E6EDA3A-FE00-CC4B-A63D-0E8E92E65378}"/>
              </a:ext>
            </a:extLst>
          </p:cNvPr>
          <p:cNvSpPr>
            <a:spLocks noGrp="1"/>
          </p:cNvSpPr>
          <p:nvPr>
            <p:ph type="title"/>
          </p:nvPr>
        </p:nvSpPr>
        <p:spPr/>
        <p:txBody>
          <a:bodyPr/>
          <a:lstStyle/>
          <a:p>
            <a:r>
              <a:rPr lang="en-US" dirty="0"/>
              <a:t>Why Spectra SL3 Library?</a:t>
            </a:r>
          </a:p>
        </p:txBody>
      </p:sp>
      <p:sp>
        <p:nvSpPr>
          <p:cNvPr id="3" name="Content Placeholder 2">
            <a:extLst>
              <a:ext uri="{FF2B5EF4-FFF2-40B4-BE49-F238E27FC236}">
                <a16:creationId xmlns:a16="http://schemas.microsoft.com/office/drawing/2014/main" id="{417DF036-F840-D7EF-1C45-64850892122A}"/>
              </a:ext>
            </a:extLst>
          </p:cNvPr>
          <p:cNvSpPr>
            <a:spLocks noGrp="1"/>
          </p:cNvSpPr>
          <p:nvPr>
            <p:ph type="body" sz="quarter" idx="12"/>
          </p:nvPr>
        </p:nvSpPr>
        <p:spPr/>
        <p:txBody>
          <a:bodyPr vert="horz" lIns="91440" tIns="45720" rIns="91440" bIns="45720" rtlCol="0" anchor="t">
            <a:noAutofit/>
          </a:bodyPr>
          <a:lstStyle/>
          <a:p>
            <a:r>
              <a:rPr lang="en-US" b="1" dirty="0">
                <a:cs typeface="Arial"/>
              </a:rPr>
              <a:t>Modular, scalable design: </a:t>
            </a:r>
            <a:r>
              <a:rPr lang="en-US" dirty="0">
                <a:cs typeface="Arial"/>
              </a:rPr>
              <a:t>scale capacity and performance without disruption.</a:t>
            </a:r>
          </a:p>
          <a:p>
            <a:r>
              <a:rPr lang="en-US" b="1" dirty="0">
                <a:cs typeface="Arial"/>
              </a:rPr>
              <a:t>Enterprise-level density: </a:t>
            </a:r>
            <a:r>
              <a:rPr lang="en-US" dirty="0">
                <a:cs typeface="Arial"/>
              </a:rPr>
              <a:t>Delivers up to 1.2 PB (native) in just 3U of rack space, optimizing storage footprint.</a:t>
            </a:r>
          </a:p>
        </p:txBody>
      </p:sp>
      <p:sp>
        <p:nvSpPr>
          <p:cNvPr id="4" name="Text Placeholder 3">
            <a:extLst>
              <a:ext uri="{FF2B5EF4-FFF2-40B4-BE49-F238E27FC236}">
                <a16:creationId xmlns:a16="http://schemas.microsoft.com/office/drawing/2014/main" id="{0F47403D-DBA7-90B6-C712-D099348FBCDE}"/>
              </a:ext>
            </a:extLst>
          </p:cNvPr>
          <p:cNvSpPr>
            <a:spLocks noGrp="1"/>
          </p:cNvSpPr>
          <p:nvPr>
            <p:ph type="body" sz="quarter" idx="13"/>
          </p:nvPr>
        </p:nvSpPr>
        <p:spPr/>
        <p:txBody>
          <a:bodyPr/>
          <a:lstStyle/>
          <a:p>
            <a:r>
              <a:rPr lang="en-US" b="1" dirty="0">
                <a:cs typeface="Arial"/>
              </a:rPr>
              <a:t>LTO technology support: </a:t>
            </a:r>
            <a:r>
              <a:rPr lang="en-US" dirty="0">
                <a:cs typeface="Arial"/>
              </a:rPr>
              <a:t>Compatible with LTO-6 through LTO-10 drives and media.*</a:t>
            </a:r>
          </a:p>
        </p:txBody>
      </p:sp>
      <p:sp>
        <p:nvSpPr>
          <p:cNvPr id="5" name="Text Placeholder 4">
            <a:extLst>
              <a:ext uri="{FF2B5EF4-FFF2-40B4-BE49-F238E27FC236}">
                <a16:creationId xmlns:a16="http://schemas.microsoft.com/office/drawing/2014/main" id="{A988702B-86EF-AABC-2127-378269F6F114}"/>
              </a:ext>
            </a:extLst>
          </p:cNvPr>
          <p:cNvSpPr>
            <a:spLocks noGrp="1"/>
          </p:cNvSpPr>
          <p:nvPr>
            <p:ph type="body" sz="quarter" idx="14"/>
          </p:nvPr>
        </p:nvSpPr>
        <p:spPr/>
        <p:txBody>
          <a:bodyPr/>
          <a:lstStyle/>
          <a:p>
            <a:r>
              <a:rPr lang="en-US" b="1" dirty="0">
                <a:cs typeface="Arial"/>
              </a:rPr>
              <a:t>Secure and efficient: </a:t>
            </a:r>
            <a:r>
              <a:rPr lang="en-US" dirty="0">
                <a:cs typeface="Arial"/>
              </a:rPr>
              <a:t>Offers AES-256 encryption, WORM support, and air-gapped protection against ransomware threats.</a:t>
            </a:r>
          </a:p>
          <a:p>
            <a:r>
              <a:rPr lang="en-US" b="1" dirty="0">
                <a:cs typeface="Arial"/>
              </a:rPr>
              <a:t>User-friendly management: </a:t>
            </a:r>
            <a:r>
              <a:rPr lang="en-US" dirty="0">
                <a:cs typeface="Arial"/>
              </a:rPr>
              <a:t>Intuitive interface, remote monitoring, and automated robotics for simplified operation.</a:t>
            </a:r>
          </a:p>
          <a:p>
            <a:endParaRPr lang="en-US" dirty="0"/>
          </a:p>
        </p:txBody>
      </p:sp>
      <p:pic>
        <p:nvPicPr>
          <p:cNvPr id="6" name="Picture 5">
            <a:extLst>
              <a:ext uri="{FF2B5EF4-FFF2-40B4-BE49-F238E27FC236}">
                <a16:creationId xmlns:a16="http://schemas.microsoft.com/office/drawing/2014/main" id="{0A096786-ABBF-A88E-AD88-7E9EA6C033D3}"/>
              </a:ext>
            </a:extLst>
          </p:cNvPr>
          <p:cNvPicPr>
            <a:picLocks noChangeAspect="1"/>
          </p:cNvPicPr>
          <p:nvPr/>
        </p:nvPicPr>
        <p:blipFill>
          <a:blip r:embed="rId3" cstate="print">
            <a:extLst>
              <a:ext uri="{28A0092B-C50C-407E-A947-70E740481C1C}">
                <a14:useLocalDpi xmlns:a14="http://schemas.microsoft.com/office/drawing/2010/main" val="0"/>
              </a:ext>
            </a:extLst>
          </a:blip>
          <a:srcRect l="20380" t="29873" r="18445" b="7743"/>
          <a:stretch>
            <a:fillRect/>
          </a:stretch>
        </p:blipFill>
        <p:spPr>
          <a:xfrm>
            <a:off x="6392481" y="5447474"/>
            <a:ext cx="4553712" cy="3101214"/>
          </a:xfrm>
          <a:prstGeom prst="rect">
            <a:avLst/>
          </a:prstGeom>
        </p:spPr>
      </p:pic>
      <p:sp>
        <p:nvSpPr>
          <p:cNvPr id="7" name="TextBox 6">
            <a:extLst>
              <a:ext uri="{FF2B5EF4-FFF2-40B4-BE49-F238E27FC236}">
                <a16:creationId xmlns:a16="http://schemas.microsoft.com/office/drawing/2014/main" id="{60E7E422-B8F8-4799-9557-19798CB553E6}"/>
              </a:ext>
            </a:extLst>
          </p:cNvPr>
          <p:cNvSpPr txBox="1"/>
          <p:nvPr/>
        </p:nvSpPr>
        <p:spPr>
          <a:xfrm>
            <a:off x="1279524" y="9076766"/>
            <a:ext cx="4553712" cy="276999"/>
          </a:xfrm>
          <a:prstGeom prst="rect">
            <a:avLst/>
          </a:prstGeom>
          <a:noFill/>
        </p:spPr>
        <p:txBody>
          <a:bodyPr wrap="square" rtlCol="0">
            <a:spAutoFit/>
          </a:bodyPr>
          <a:lstStyle/>
          <a:p>
            <a:r>
              <a:rPr lang="en-US" sz="1200" dirty="0"/>
              <a:t>*Refer to </a:t>
            </a:r>
            <a:r>
              <a:rPr lang="en-US" sz="1200" dirty="0">
                <a:hlinkClick r:id="rId4"/>
              </a:rPr>
              <a:t>Spectra SL3 library specifications</a:t>
            </a:r>
            <a:r>
              <a:rPr lang="en-US" sz="1200" dirty="0"/>
              <a:t>. </a:t>
            </a:r>
          </a:p>
        </p:txBody>
      </p:sp>
    </p:spTree>
    <p:extLst>
      <p:ext uri="{BB962C8B-B14F-4D97-AF65-F5344CB8AC3E}">
        <p14:creationId xmlns:p14="http://schemas.microsoft.com/office/powerpoint/2010/main" val="3416360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D4A918E-068A-81BE-13F8-2E345EFC436B}"/>
              </a:ext>
            </a:extLst>
          </p:cNvPr>
          <p:cNvSpPr>
            <a:spLocks noGrp="1"/>
          </p:cNvSpPr>
          <p:nvPr>
            <p:ph type="ctrTitle"/>
          </p:nvPr>
        </p:nvSpPr>
        <p:spPr/>
        <p:txBody>
          <a:bodyPr/>
          <a:lstStyle/>
          <a:p>
            <a:r>
              <a:rPr lang="en-US"/>
              <a:t>Thank You</a:t>
            </a:r>
            <a:endParaRPr lang="en-IE"/>
          </a:p>
        </p:txBody>
      </p:sp>
      <p:sp>
        <p:nvSpPr>
          <p:cNvPr id="6" name="Subtitle 5">
            <a:extLst>
              <a:ext uri="{FF2B5EF4-FFF2-40B4-BE49-F238E27FC236}">
                <a16:creationId xmlns:a16="http://schemas.microsoft.com/office/drawing/2014/main" id="{CFC3DB81-C61D-E8F1-A9F1-0D7415C188C3}"/>
              </a:ext>
            </a:extLst>
          </p:cNvPr>
          <p:cNvSpPr>
            <a:spLocks noGrp="1"/>
          </p:cNvSpPr>
          <p:nvPr>
            <p:ph type="subTitle" idx="1"/>
          </p:nvPr>
        </p:nvSpPr>
        <p:spPr/>
        <p:txBody>
          <a:bodyPr/>
          <a:lstStyle/>
          <a:p>
            <a:r>
              <a:rPr lang="en-US"/>
              <a:t>www.spectralogic.com </a:t>
            </a:r>
            <a:endParaRPr lang="en-IE"/>
          </a:p>
        </p:txBody>
      </p:sp>
      <p:sp>
        <p:nvSpPr>
          <p:cNvPr id="2" name="Text Placeholder 1">
            <a:extLst>
              <a:ext uri="{FF2B5EF4-FFF2-40B4-BE49-F238E27FC236}">
                <a16:creationId xmlns:a16="http://schemas.microsoft.com/office/drawing/2014/main" id="{CB694CC7-CEB7-30BB-0AAD-D4B904BC677B}"/>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734292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5C19F1-2F09-DBE5-8CFD-A1346F81F8CC}"/>
            </a:ext>
          </a:extLst>
        </p:cNvPr>
        <p:cNvGrpSpPr/>
        <p:nvPr/>
      </p:nvGrpSpPr>
      <p:grpSpPr>
        <a:xfrm>
          <a:off x="0" y="0"/>
          <a:ext cx="0" cy="0"/>
          <a:chOff x="0" y="0"/>
          <a:chExt cx="0" cy="0"/>
        </a:xfrm>
      </p:grpSpPr>
      <p:sp>
        <p:nvSpPr>
          <p:cNvPr id="17" name="Content Placeholder 16">
            <a:extLst>
              <a:ext uri="{FF2B5EF4-FFF2-40B4-BE49-F238E27FC236}">
                <a16:creationId xmlns:a16="http://schemas.microsoft.com/office/drawing/2014/main" id="{ACCDA406-820A-2CC9-C910-E683B92CF893}"/>
              </a:ext>
            </a:extLst>
          </p:cNvPr>
          <p:cNvSpPr>
            <a:spLocks noGrp="1"/>
          </p:cNvSpPr>
          <p:nvPr>
            <p:ph type="body" sz="quarter" idx="11"/>
          </p:nvPr>
        </p:nvSpPr>
        <p:spPr/>
        <p:txBody>
          <a:bodyPr vert="horz" lIns="91440" tIns="45720" rIns="91440" bIns="45720" rtlCol="0">
            <a:normAutofit/>
          </a:bodyPr>
          <a:lstStyle/>
          <a:p>
            <a:r>
              <a:rPr lang="en-US" altLang="en-US" dirty="0"/>
              <a:t>Expansive data retention growth</a:t>
            </a:r>
          </a:p>
          <a:p>
            <a:r>
              <a:rPr lang="en-US" altLang="en-US" dirty="0"/>
              <a:t>High online &amp; cloud cold data storage costs</a:t>
            </a:r>
          </a:p>
          <a:p>
            <a:r>
              <a:rPr lang="en-US" altLang="en-US" dirty="0"/>
              <a:t>Long-term compliance pressure</a:t>
            </a:r>
          </a:p>
          <a:p>
            <a:r>
              <a:rPr lang="en-US" altLang="en-US" dirty="0"/>
              <a:t>Vulnerability to ransomware</a:t>
            </a:r>
          </a:p>
          <a:p>
            <a:r>
              <a:rPr lang="en-US" altLang="en-US" dirty="0"/>
              <a:t>Limited data center space</a:t>
            </a:r>
          </a:p>
          <a:p>
            <a:endParaRPr lang="en-US" dirty="0"/>
          </a:p>
        </p:txBody>
      </p:sp>
      <p:sp>
        <p:nvSpPr>
          <p:cNvPr id="4" name="Title 3">
            <a:extLst>
              <a:ext uri="{FF2B5EF4-FFF2-40B4-BE49-F238E27FC236}">
                <a16:creationId xmlns:a16="http://schemas.microsoft.com/office/drawing/2014/main" id="{0FF2BB74-7EA3-DFD7-2096-BD4529249518}"/>
              </a:ext>
            </a:extLst>
          </p:cNvPr>
          <p:cNvSpPr>
            <a:spLocks noGrp="1"/>
          </p:cNvSpPr>
          <p:nvPr>
            <p:ph type="title"/>
          </p:nvPr>
        </p:nvSpPr>
        <p:spPr/>
        <p:txBody>
          <a:bodyPr anchor="t">
            <a:normAutofit fontScale="90000"/>
          </a:bodyPr>
          <a:lstStyle/>
          <a:p>
            <a:r>
              <a:rPr lang="en-US" dirty="0"/>
              <a:t>5 Challenges of Archiving &amp; Protecting Data</a:t>
            </a:r>
          </a:p>
        </p:txBody>
      </p:sp>
      <p:pic>
        <p:nvPicPr>
          <p:cNvPr id="7" name="Picture Placeholder 6">
            <a:extLst>
              <a:ext uri="{FF2B5EF4-FFF2-40B4-BE49-F238E27FC236}">
                <a16:creationId xmlns:a16="http://schemas.microsoft.com/office/drawing/2014/main" id="{7556D8F0-8F7F-40DF-99B3-3DD1DBF45155}"/>
              </a:ext>
            </a:extLst>
          </p:cNvPr>
          <p:cNvPicPr>
            <a:picLocks noGrp="1" noChangeAspect="1"/>
          </p:cNvPicPr>
          <p:nvPr>
            <p:ph type="pic" sz="quarter" idx="10"/>
          </p:nvPr>
        </p:nvPicPr>
        <p:blipFill>
          <a:blip r:embed="rId3"/>
          <a:srcRect t="3645" b="3645"/>
          <a:stretch>
            <a:fillRect/>
          </a:stretch>
        </p:blipFill>
        <p:spPr>
          <a:prstGeom prst="rect">
            <a:avLst/>
          </a:prstGeom>
        </p:spPr>
      </p:pic>
      <p:sp>
        <p:nvSpPr>
          <p:cNvPr id="12" name="Content Placeholder 2">
            <a:extLst>
              <a:ext uri="{FF2B5EF4-FFF2-40B4-BE49-F238E27FC236}">
                <a16:creationId xmlns:a16="http://schemas.microsoft.com/office/drawing/2014/main" id="{A688FA96-2FC5-514F-98C5-2F24D5E99AEA}"/>
              </a:ext>
            </a:extLst>
          </p:cNvPr>
          <p:cNvSpPr txBox="1">
            <a:spLocks/>
          </p:cNvSpPr>
          <p:nvPr/>
        </p:nvSpPr>
        <p:spPr>
          <a:xfrm>
            <a:off x="11876187" y="5118962"/>
            <a:ext cx="4553712" cy="4289918"/>
          </a:xfrm>
          <a:prstGeom prst="rect">
            <a:avLst/>
          </a:prstGeom>
        </p:spPr>
        <p:txBody>
          <a:bodyPr vert="horz" lIns="91440" tIns="45720" rIns="91440" bIns="45720" rtlCol="0" anchor="t">
            <a:noAutofit/>
          </a:bodyPr>
          <a:lstStyle>
            <a:lvl1pPr marL="0" indent="0" algn="ctr" defTabSz="1300460" rtl="0" eaLnBrk="1" latinLnBrk="0" hangingPunct="1">
              <a:lnSpc>
                <a:spcPct val="100000"/>
              </a:lnSpc>
              <a:spcBef>
                <a:spcPts val="1422"/>
              </a:spcBef>
              <a:buFont typeface="Arial" panose="020B0604020202020204" pitchFamily="34" charset="0"/>
              <a:buNone/>
              <a:defRPr sz="2400" kern="1200">
                <a:solidFill>
                  <a:schemeClr val="bg1"/>
                </a:solidFill>
                <a:latin typeface="+mn-lt"/>
                <a:ea typeface="+mn-ea"/>
                <a:cs typeface="Arial" panose="020B0604020202020204" pitchFamily="34" charset="0"/>
              </a:defRPr>
            </a:lvl1pPr>
            <a:lvl2pPr marL="798513" indent="-323850" algn="l" defTabSz="1300460" rtl="0" eaLnBrk="1" latinLnBrk="0" hangingPunct="1">
              <a:lnSpc>
                <a:spcPct val="90000"/>
              </a:lnSpc>
              <a:spcBef>
                <a:spcPts val="711"/>
              </a:spcBef>
              <a:buFont typeface="Arial" panose="020B0604020202020204" pitchFamily="34" charset="0"/>
              <a:buChar char="•"/>
              <a:defRPr sz="2000" kern="1200">
                <a:solidFill>
                  <a:schemeClr val="tx1"/>
                </a:solidFill>
                <a:latin typeface="+mn-lt"/>
                <a:ea typeface="+mn-ea"/>
                <a:cs typeface="Arial" panose="020B0604020202020204" pitchFamily="34" charset="0"/>
              </a:defRPr>
            </a:lvl2pPr>
            <a:lvl3pPr marL="1379538" indent="-323850" algn="l" defTabSz="1300460" rtl="0" eaLnBrk="1" latinLnBrk="0" hangingPunct="1">
              <a:lnSpc>
                <a:spcPct val="90000"/>
              </a:lnSpc>
              <a:spcBef>
                <a:spcPts val="711"/>
              </a:spcBef>
              <a:buFont typeface="Arial" panose="020B0604020202020204" pitchFamily="34" charset="0"/>
              <a:buChar char="•"/>
              <a:defRPr sz="1800" kern="1200">
                <a:solidFill>
                  <a:schemeClr val="tx1"/>
                </a:solidFill>
                <a:latin typeface="+mn-lt"/>
                <a:ea typeface="+mn-ea"/>
                <a:cs typeface="Arial" panose="020B0604020202020204" pitchFamily="34" charset="0"/>
              </a:defRPr>
            </a:lvl3pPr>
            <a:lvl4pPr marL="2060575" indent="-323850" algn="l" defTabSz="1300460" rtl="0" eaLnBrk="1" latinLnBrk="0" hangingPunct="1">
              <a:lnSpc>
                <a:spcPct val="90000"/>
              </a:lnSpc>
              <a:spcBef>
                <a:spcPts val="711"/>
              </a:spcBef>
              <a:buFont typeface="Arial" panose="020B0604020202020204" pitchFamily="34" charset="0"/>
              <a:buChar char="•"/>
              <a:defRPr sz="1600" kern="1200">
                <a:solidFill>
                  <a:schemeClr val="tx1"/>
                </a:solidFill>
                <a:latin typeface="+mn-lt"/>
                <a:ea typeface="+mn-ea"/>
                <a:cs typeface="Arial" panose="020B0604020202020204" pitchFamily="34" charset="0"/>
              </a:defRPr>
            </a:lvl4pPr>
            <a:lvl5pPr marL="2926034" indent="-325115" algn="l" defTabSz="1300460" rtl="0" eaLnBrk="1" latinLnBrk="0" hangingPunct="1">
              <a:lnSpc>
                <a:spcPct val="90000"/>
              </a:lnSpc>
              <a:spcBef>
                <a:spcPts val="711"/>
              </a:spcBef>
              <a:buFont typeface="Arial" panose="020B0604020202020204" pitchFamily="34" charset="0"/>
              <a:buChar char="•"/>
              <a:defRPr sz="1707" kern="1200">
                <a:solidFill>
                  <a:schemeClr val="tx1"/>
                </a:solidFill>
                <a:latin typeface="+mn-lt"/>
                <a:ea typeface="+mn-ea"/>
                <a:cs typeface="Arial" panose="020B0604020202020204" pitchFamily="34" charset="0"/>
              </a:defRPr>
            </a:lvl5pPr>
            <a:lvl6pPr marL="357626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49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72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95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endParaRPr lang="en-US" sz="2000">
              <a:solidFill>
                <a:schemeClr val="tx2">
                  <a:lumMod val="75000"/>
                </a:schemeClr>
              </a:solidFill>
            </a:endParaRPr>
          </a:p>
        </p:txBody>
      </p:sp>
    </p:spTree>
    <p:extLst>
      <p:ext uri="{BB962C8B-B14F-4D97-AF65-F5344CB8AC3E}">
        <p14:creationId xmlns:p14="http://schemas.microsoft.com/office/powerpoint/2010/main" val="1859364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Top Corners Rounded 7">
            <a:extLst>
              <a:ext uri="{FF2B5EF4-FFF2-40B4-BE49-F238E27FC236}">
                <a16:creationId xmlns:a16="http://schemas.microsoft.com/office/drawing/2014/main" id="{16E47728-832E-4C12-8309-B57F37FC3771}"/>
              </a:ext>
            </a:extLst>
          </p:cNvPr>
          <p:cNvSpPr/>
          <p:nvPr/>
        </p:nvSpPr>
        <p:spPr>
          <a:xfrm rot="10800000">
            <a:off x="-1" y="0"/>
            <a:ext cx="17339999" cy="1828745"/>
          </a:xfrm>
          <a:prstGeom prst="round2SameRect">
            <a:avLst/>
          </a:prstGeom>
          <a:solidFill>
            <a:srgbClr val="033D63"/>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ct val="0"/>
              </a:spcBef>
            </a:pPr>
            <a:endParaRPr lang="en-US" sz="3600" b="1">
              <a:solidFill>
                <a:schemeClr val="bg1"/>
              </a:solidFill>
              <a:latin typeface="+mj-lt"/>
              <a:ea typeface="+mj-ea"/>
              <a:cs typeface="Arial"/>
            </a:endParaRPr>
          </a:p>
        </p:txBody>
      </p:sp>
      <p:pic>
        <p:nvPicPr>
          <p:cNvPr id="7" name="Picture Placeholder 6" descr="A black rectangular electronic device&#10;&#10;Description automatically generated">
            <a:extLst>
              <a:ext uri="{FF2B5EF4-FFF2-40B4-BE49-F238E27FC236}">
                <a16:creationId xmlns:a16="http://schemas.microsoft.com/office/drawing/2014/main" id="{D643E0C4-42EE-422E-A968-6F66C936C7D7}"/>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t="20096" b="-4971"/>
          <a:stretch/>
        </p:blipFill>
        <p:spPr>
          <a:xfrm>
            <a:off x="7878821" y="1965232"/>
            <a:ext cx="10285714" cy="5823136"/>
          </a:xfrm>
        </p:spPr>
      </p:pic>
      <p:sp>
        <p:nvSpPr>
          <p:cNvPr id="2" name="Text Placeholder 1">
            <a:extLst>
              <a:ext uri="{FF2B5EF4-FFF2-40B4-BE49-F238E27FC236}">
                <a16:creationId xmlns:a16="http://schemas.microsoft.com/office/drawing/2014/main" id="{89A8DB46-E658-4A10-AE27-CF2294CF3A21}"/>
              </a:ext>
            </a:extLst>
          </p:cNvPr>
          <p:cNvSpPr>
            <a:spLocks noGrp="1"/>
          </p:cNvSpPr>
          <p:nvPr>
            <p:ph type="body" sz="quarter" idx="11"/>
          </p:nvPr>
        </p:nvSpPr>
        <p:spPr>
          <a:xfrm>
            <a:off x="909637" y="2276475"/>
            <a:ext cx="8287372" cy="6502400"/>
          </a:xfrm>
        </p:spPr>
        <p:txBody>
          <a:bodyPr/>
          <a:lstStyle/>
          <a:p>
            <a:pPr marL="0" indent="0">
              <a:buNone/>
            </a:pPr>
            <a:r>
              <a:rPr lang="en-US" sz="3200" b="1" dirty="0"/>
              <a:t>Spectra SL3 Tape Library</a:t>
            </a:r>
          </a:p>
          <a:p>
            <a:r>
              <a:rPr lang="en-US" b="1" dirty="0"/>
              <a:t>Simple to manage </a:t>
            </a:r>
            <a:r>
              <a:rPr lang="en-US" dirty="0"/>
              <a:t>– Intuitive library software streamlines operations and reduces admin time</a:t>
            </a:r>
          </a:p>
          <a:p>
            <a:r>
              <a:rPr lang="en-US" b="1" dirty="0"/>
              <a:t>Scalable growth </a:t>
            </a:r>
            <a:r>
              <a:rPr lang="en-US" dirty="0"/>
              <a:t>– Expand capacity and performance as data demands increase</a:t>
            </a:r>
          </a:p>
          <a:p>
            <a:r>
              <a:rPr lang="en-US" b="1" dirty="0"/>
              <a:t>Secure by design </a:t>
            </a:r>
            <a:r>
              <a:rPr lang="en-US" dirty="0"/>
              <a:t>– Encryption, WORM media, and air gap options protect against cyber threats</a:t>
            </a:r>
          </a:p>
          <a:p>
            <a:r>
              <a:rPr lang="en-US" b="1" dirty="0"/>
              <a:t>Reliable long-term data storage </a:t>
            </a:r>
            <a:r>
              <a:rPr lang="en-US" dirty="0"/>
              <a:t>– Preserve valuable data for decades with proven tape technology</a:t>
            </a:r>
          </a:p>
          <a:p>
            <a:r>
              <a:rPr lang="en-US" b="1" dirty="0"/>
              <a:t>Lowest cost of ownership </a:t>
            </a:r>
            <a:r>
              <a:rPr lang="en-US" dirty="0"/>
              <a:t>– More economical than disk or cloud for safeguarding large </a:t>
            </a:r>
            <a:br>
              <a:rPr lang="en-US" dirty="0"/>
            </a:br>
            <a:r>
              <a:rPr lang="en-US" dirty="0"/>
              <a:t>datasets long-term</a:t>
            </a:r>
          </a:p>
          <a:p>
            <a:endParaRPr lang="en-US" dirty="0"/>
          </a:p>
        </p:txBody>
      </p:sp>
      <p:sp>
        <p:nvSpPr>
          <p:cNvPr id="3" name="Title 2">
            <a:extLst>
              <a:ext uri="{FF2B5EF4-FFF2-40B4-BE49-F238E27FC236}">
                <a16:creationId xmlns:a16="http://schemas.microsoft.com/office/drawing/2014/main" id="{F3B3C3DA-A5E6-4A74-AB75-7A64418A97CF}"/>
              </a:ext>
            </a:extLst>
          </p:cNvPr>
          <p:cNvSpPr>
            <a:spLocks noGrp="1"/>
          </p:cNvSpPr>
          <p:nvPr>
            <p:ph type="title"/>
          </p:nvPr>
        </p:nvSpPr>
        <p:spPr>
          <a:xfrm>
            <a:off x="909638" y="781050"/>
            <a:ext cx="15420773" cy="1039813"/>
          </a:xfrm>
        </p:spPr>
        <p:txBody>
          <a:bodyPr>
            <a:normAutofit/>
          </a:bodyPr>
          <a:lstStyle/>
          <a:p>
            <a:pPr algn="ctr"/>
            <a:r>
              <a:rPr lang="en-US" dirty="0">
                <a:solidFill>
                  <a:schemeClr val="bg1"/>
                </a:solidFill>
              </a:rPr>
              <a:t>Simple, Scalable, and Secure Long-Term Data Retention</a:t>
            </a:r>
          </a:p>
        </p:txBody>
      </p:sp>
    </p:spTree>
    <p:extLst>
      <p:ext uri="{BB962C8B-B14F-4D97-AF65-F5344CB8AC3E}">
        <p14:creationId xmlns:p14="http://schemas.microsoft.com/office/powerpoint/2010/main" val="171264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CA4B68-0DDF-46CB-15FD-4CEC2671D857}"/>
            </a:ext>
          </a:extLst>
        </p:cNvPr>
        <p:cNvGrpSpPr/>
        <p:nvPr/>
      </p:nvGrpSpPr>
      <p:grpSpPr>
        <a:xfrm>
          <a:off x="0" y="0"/>
          <a:ext cx="0" cy="0"/>
          <a:chOff x="0" y="0"/>
          <a:chExt cx="0" cy="0"/>
        </a:xfrm>
      </p:grpSpPr>
      <p:sp>
        <p:nvSpPr>
          <p:cNvPr id="15" name="Title 14">
            <a:extLst>
              <a:ext uri="{FF2B5EF4-FFF2-40B4-BE49-F238E27FC236}">
                <a16:creationId xmlns:a16="http://schemas.microsoft.com/office/drawing/2014/main" id="{5A2CF771-E626-A1FE-D007-CE6A6CF4C443}"/>
              </a:ext>
            </a:extLst>
          </p:cNvPr>
          <p:cNvSpPr>
            <a:spLocks noGrp="1"/>
          </p:cNvSpPr>
          <p:nvPr>
            <p:ph type="title"/>
          </p:nvPr>
        </p:nvSpPr>
        <p:spPr/>
        <p:txBody>
          <a:bodyPr>
            <a:normAutofit/>
          </a:bodyPr>
          <a:lstStyle/>
          <a:p>
            <a:r>
              <a:rPr lang="en-US" dirty="0"/>
              <a:t>Flexible Long-Term Data Retention Built for Growth</a:t>
            </a:r>
          </a:p>
        </p:txBody>
      </p:sp>
      <p:sp>
        <p:nvSpPr>
          <p:cNvPr id="3" name="Content Placeholder 2">
            <a:extLst>
              <a:ext uri="{FF2B5EF4-FFF2-40B4-BE49-F238E27FC236}">
                <a16:creationId xmlns:a16="http://schemas.microsoft.com/office/drawing/2014/main" id="{C3C59A23-DD96-EE2B-06EA-8EFFE39E178E}"/>
              </a:ext>
            </a:extLst>
          </p:cNvPr>
          <p:cNvSpPr>
            <a:spLocks noGrp="1"/>
          </p:cNvSpPr>
          <p:nvPr>
            <p:ph type="body" sz="quarter" idx="12"/>
          </p:nvPr>
        </p:nvSpPr>
        <p:spPr>
          <a:xfrm>
            <a:off x="1279523" y="2952803"/>
            <a:ext cx="4670515" cy="5900682"/>
          </a:xfrm>
        </p:spPr>
        <p:txBody>
          <a:bodyPr>
            <a:normAutofit/>
          </a:bodyPr>
          <a:lstStyle/>
          <a:p>
            <a:pPr marL="0" indent="0">
              <a:buNone/>
            </a:pPr>
            <a:r>
              <a:rPr lang="en-US" b="1" dirty="0"/>
              <a:t>Start with a control module &amp; expand as needed</a:t>
            </a:r>
          </a:p>
          <a:p>
            <a:r>
              <a:rPr lang="en-US" sz="2000" dirty="0"/>
              <a:t>3U base module </a:t>
            </a:r>
          </a:p>
          <a:p>
            <a:r>
              <a:rPr lang="en-US" sz="2000" dirty="0"/>
              <a:t>Up to fifteen 3U expansion modules </a:t>
            </a:r>
          </a:p>
          <a:p>
            <a:r>
              <a:rPr lang="en-US" sz="2000" dirty="0"/>
              <a:t>40 pre-licensed slots </a:t>
            </a:r>
          </a:p>
          <a:p>
            <a:r>
              <a:rPr lang="en-US" sz="2000" dirty="0"/>
              <a:t>3 HH, 1 FH, or 1 HH and 1 FH </a:t>
            </a:r>
            <a:br>
              <a:rPr lang="en-US" sz="2000" dirty="0"/>
            </a:br>
            <a:r>
              <a:rPr lang="en-US" sz="2000" dirty="0"/>
              <a:t>drive per module</a:t>
            </a:r>
          </a:p>
          <a:p>
            <a:pPr lvl="1"/>
            <a:endParaRPr lang="en-US" dirty="0"/>
          </a:p>
        </p:txBody>
      </p:sp>
      <p:sp>
        <p:nvSpPr>
          <p:cNvPr id="2" name="Text Placeholder 1">
            <a:extLst>
              <a:ext uri="{FF2B5EF4-FFF2-40B4-BE49-F238E27FC236}">
                <a16:creationId xmlns:a16="http://schemas.microsoft.com/office/drawing/2014/main" id="{1527AAD5-B505-F4FE-0D2A-58CA0A565484}"/>
              </a:ext>
            </a:extLst>
          </p:cNvPr>
          <p:cNvSpPr>
            <a:spLocks noGrp="1"/>
          </p:cNvSpPr>
          <p:nvPr>
            <p:ph type="body" sz="quarter" idx="13"/>
          </p:nvPr>
        </p:nvSpPr>
        <p:spPr>
          <a:xfrm>
            <a:off x="6392481" y="2952803"/>
            <a:ext cx="4553712" cy="5900682"/>
          </a:xfrm>
        </p:spPr>
        <p:txBody>
          <a:bodyPr/>
          <a:lstStyle/>
          <a:p>
            <a:pPr marL="0" indent="0">
              <a:buNone/>
            </a:pPr>
            <a:r>
              <a:rPr lang="en-US" b="1" dirty="0"/>
              <a:t>Scale to meet your needs</a:t>
            </a:r>
            <a:br>
              <a:rPr lang="en-US" b="1" dirty="0"/>
            </a:br>
            <a:endParaRPr lang="en-US" b="1" dirty="0"/>
          </a:p>
          <a:p>
            <a:r>
              <a:rPr lang="en-US" sz="2000" dirty="0"/>
              <a:t>Up to 640 slots in a standard 48U rack</a:t>
            </a:r>
          </a:p>
          <a:p>
            <a:r>
              <a:rPr lang="en-US" sz="2000" dirty="0"/>
              <a:t>19.2 PB maximum capacity with LTO-10</a:t>
            </a:r>
          </a:p>
          <a:p>
            <a:r>
              <a:rPr lang="en-US" sz="2000" dirty="0"/>
              <a:t>1 to 48 LTO tape drives in a single library</a:t>
            </a:r>
          </a:p>
          <a:p>
            <a:r>
              <a:rPr lang="en-US" sz="2000" dirty="0"/>
              <a:t>FH and HH drives can be mixed in a single library</a:t>
            </a:r>
          </a:p>
          <a:p>
            <a:pPr marL="0" indent="0">
              <a:buNone/>
            </a:pPr>
            <a:endParaRPr lang="en-US" dirty="0"/>
          </a:p>
        </p:txBody>
      </p:sp>
      <p:sp>
        <p:nvSpPr>
          <p:cNvPr id="4" name="Text Placeholder 3">
            <a:extLst>
              <a:ext uri="{FF2B5EF4-FFF2-40B4-BE49-F238E27FC236}">
                <a16:creationId xmlns:a16="http://schemas.microsoft.com/office/drawing/2014/main" id="{6D60E02F-720F-6C9D-9342-0387B0F936A4}"/>
              </a:ext>
            </a:extLst>
          </p:cNvPr>
          <p:cNvSpPr>
            <a:spLocks noGrp="1"/>
          </p:cNvSpPr>
          <p:nvPr>
            <p:ph type="body" sz="quarter" idx="14"/>
          </p:nvPr>
        </p:nvSpPr>
        <p:spPr>
          <a:xfrm>
            <a:off x="11505438" y="2952802"/>
            <a:ext cx="4553712" cy="5900682"/>
          </a:xfrm>
        </p:spPr>
        <p:txBody>
          <a:bodyPr/>
          <a:lstStyle/>
          <a:p>
            <a:pPr marL="0" indent="0">
              <a:buNone/>
            </a:pPr>
            <a:r>
              <a:rPr lang="en-US" b="1" dirty="0"/>
              <a:t>Easy to use</a:t>
            </a:r>
            <a:br>
              <a:rPr lang="en-US" b="1" dirty="0"/>
            </a:br>
            <a:endParaRPr lang="en-US" b="1" dirty="0"/>
          </a:p>
          <a:p>
            <a:r>
              <a:rPr lang="en-US" sz="2000" dirty="0"/>
              <a:t>User serviceable</a:t>
            </a:r>
          </a:p>
          <a:p>
            <a:r>
              <a:rPr lang="en-US" sz="2000" dirty="0"/>
              <a:t>Manage, configure, and monitor from any remote location through a browser-based interface.</a:t>
            </a:r>
          </a:p>
          <a:p>
            <a:r>
              <a:rPr lang="en-US" sz="2000" dirty="0"/>
              <a:t>Automate everyday tasks through the </a:t>
            </a:r>
            <a:r>
              <a:rPr lang="en-US" sz="2000" dirty="0" err="1"/>
              <a:t>ReST</a:t>
            </a:r>
            <a:r>
              <a:rPr lang="en-US" sz="2000" dirty="0"/>
              <a:t> API</a:t>
            </a:r>
          </a:p>
          <a:p>
            <a:endParaRPr lang="en-US" dirty="0"/>
          </a:p>
        </p:txBody>
      </p:sp>
    </p:spTree>
    <p:extLst>
      <p:ext uri="{BB962C8B-B14F-4D97-AF65-F5344CB8AC3E}">
        <p14:creationId xmlns:p14="http://schemas.microsoft.com/office/powerpoint/2010/main" val="1885740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A04601-0C32-17D6-C4F6-BE86A585843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71F3B70-2631-B6FF-A41F-1675CAC8202B}"/>
              </a:ext>
            </a:extLst>
          </p:cNvPr>
          <p:cNvSpPr>
            <a:spLocks noGrp="1"/>
          </p:cNvSpPr>
          <p:nvPr>
            <p:ph type="title"/>
          </p:nvPr>
        </p:nvSpPr>
        <p:spPr/>
        <p:txBody>
          <a:bodyPr/>
          <a:lstStyle/>
          <a:p>
            <a:r>
              <a:rPr lang="en-US"/>
              <a:t>Spectra SL3 Library Benefits</a:t>
            </a:r>
          </a:p>
        </p:txBody>
      </p:sp>
      <p:sp>
        <p:nvSpPr>
          <p:cNvPr id="4" name="Text Placeholder 3">
            <a:extLst>
              <a:ext uri="{FF2B5EF4-FFF2-40B4-BE49-F238E27FC236}">
                <a16:creationId xmlns:a16="http://schemas.microsoft.com/office/drawing/2014/main" id="{903FFC97-DE60-6EB6-2C49-1ED6F41768CB}"/>
              </a:ext>
            </a:extLst>
          </p:cNvPr>
          <p:cNvSpPr>
            <a:spLocks noGrp="1"/>
          </p:cNvSpPr>
          <p:nvPr>
            <p:ph type="body" sz="quarter" idx="12"/>
          </p:nvPr>
        </p:nvSpPr>
        <p:spPr>
          <a:xfrm>
            <a:off x="1279525" y="3085323"/>
            <a:ext cx="6478588" cy="5900682"/>
          </a:xfrm>
        </p:spPr>
        <p:txBody>
          <a:bodyPr/>
          <a:lstStyle/>
          <a:p>
            <a:r>
              <a:rPr lang="en-US" b="1" dirty="0"/>
              <a:t>Scalable high-density storage</a:t>
            </a:r>
            <a:r>
              <a:rPr lang="en-US" dirty="0"/>
              <a:t>: Compact, modular design grows with demand</a:t>
            </a:r>
          </a:p>
          <a:p>
            <a:r>
              <a:rPr lang="en-US" b="1" dirty="0"/>
              <a:t>Investment protection</a:t>
            </a:r>
            <a:r>
              <a:rPr lang="en-US" dirty="0"/>
              <a:t>: Supports multi-generational LTO technology </a:t>
            </a:r>
          </a:p>
          <a:p>
            <a:r>
              <a:rPr lang="en-US" b="1" dirty="0"/>
              <a:t>Usability &amp; efficiency</a:t>
            </a:r>
            <a:r>
              <a:rPr lang="en-US" dirty="0"/>
              <a:t>: Streamlined operations with intuitive management</a:t>
            </a:r>
          </a:p>
        </p:txBody>
      </p:sp>
      <p:sp>
        <p:nvSpPr>
          <p:cNvPr id="5" name="Text Placeholder 4">
            <a:extLst>
              <a:ext uri="{FF2B5EF4-FFF2-40B4-BE49-F238E27FC236}">
                <a16:creationId xmlns:a16="http://schemas.microsoft.com/office/drawing/2014/main" id="{01F08BCE-0B51-FB0D-EF4B-75B3B2233EA5}"/>
              </a:ext>
            </a:extLst>
          </p:cNvPr>
          <p:cNvSpPr>
            <a:spLocks noGrp="1"/>
          </p:cNvSpPr>
          <p:nvPr>
            <p:ph type="body" sz="quarter" idx="13"/>
          </p:nvPr>
        </p:nvSpPr>
        <p:spPr>
          <a:xfrm>
            <a:off x="9582150" y="3085323"/>
            <a:ext cx="6456363" cy="5900682"/>
          </a:xfrm>
        </p:spPr>
        <p:txBody>
          <a:bodyPr/>
          <a:lstStyle/>
          <a:p>
            <a:r>
              <a:rPr lang="en-US" b="1"/>
              <a:t>Reliability</a:t>
            </a:r>
            <a:r>
              <a:rPr lang="en-US"/>
              <a:t>: Proven platform ensures uptime and durability</a:t>
            </a:r>
          </a:p>
          <a:p>
            <a:r>
              <a:rPr lang="en-US" b="1"/>
              <a:t>Serviceability</a:t>
            </a:r>
            <a:r>
              <a:rPr lang="en-US"/>
              <a:t>: Hot-swappable components minimize downtime</a:t>
            </a:r>
          </a:p>
          <a:p>
            <a:endParaRPr lang="en-US"/>
          </a:p>
        </p:txBody>
      </p:sp>
    </p:spTree>
    <p:extLst>
      <p:ext uri="{BB962C8B-B14F-4D97-AF65-F5344CB8AC3E}">
        <p14:creationId xmlns:p14="http://schemas.microsoft.com/office/powerpoint/2010/main" val="3586192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7843AA-BC8B-B709-35F4-317904FC2A3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79F4A67-D41D-CD9F-9DE0-A3A2DC68DE5F}"/>
              </a:ext>
            </a:extLst>
          </p:cNvPr>
          <p:cNvSpPr>
            <a:spLocks noGrp="1"/>
          </p:cNvSpPr>
          <p:nvPr>
            <p:ph type="title"/>
          </p:nvPr>
        </p:nvSpPr>
        <p:spPr/>
        <p:txBody>
          <a:bodyPr anchor="t">
            <a:normAutofit/>
          </a:bodyPr>
          <a:lstStyle/>
          <a:p>
            <a:r>
              <a:rPr lang="en-US" dirty="0"/>
              <a:t>Spectra SL3 Addresses Multiple Business Needs</a:t>
            </a:r>
          </a:p>
        </p:txBody>
      </p:sp>
      <p:sp>
        <p:nvSpPr>
          <p:cNvPr id="7" name="Oval 6">
            <a:extLst>
              <a:ext uri="{FF2B5EF4-FFF2-40B4-BE49-F238E27FC236}">
                <a16:creationId xmlns:a16="http://schemas.microsoft.com/office/drawing/2014/main" id="{6FC5BECD-1C67-16EC-5DD4-632580520227}"/>
              </a:ext>
            </a:extLst>
          </p:cNvPr>
          <p:cNvSpPr/>
          <p:nvPr/>
        </p:nvSpPr>
        <p:spPr>
          <a:xfrm>
            <a:off x="1218136" y="3412514"/>
            <a:ext cx="1310752" cy="1310752"/>
          </a:xfrm>
          <a:prstGeom prst="ellipse">
            <a:avLst/>
          </a:prstGeom>
          <a:solidFill>
            <a:schemeClr val="accent1"/>
          </a:solidFill>
        </p:spPr>
        <p:style>
          <a:lnRef idx="0">
            <a:schemeClr val="accent3">
              <a:hueOff val="0"/>
              <a:satOff val="0"/>
              <a:lumOff val="0"/>
              <a:alphaOff val="0"/>
            </a:schemeClr>
          </a:lnRef>
          <a:fillRef idx="1">
            <a:schemeClr val="accent3">
              <a:tint val="40000"/>
              <a:hueOff val="0"/>
              <a:satOff val="0"/>
              <a:lumOff val="0"/>
              <a:alphaOff val="0"/>
            </a:schemeClr>
          </a:fillRef>
          <a:effectRef idx="0">
            <a:schemeClr val="accent3">
              <a:tint val="40000"/>
              <a:hueOff val="0"/>
              <a:satOff val="0"/>
              <a:lumOff val="0"/>
              <a:alphaOff val="0"/>
            </a:schemeClr>
          </a:effectRef>
          <a:fontRef idx="minor">
            <a:schemeClr val="dk1">
              <a:hueOff val="0"/>
              <a:satOff val="0"/>
              <a:lumOff val="0"/>
              <a:alphaOff val="0"/>
            </a:schemeClr>
          </a:fontRef>
        </p:style>
        <p:txBody>
          <a:bodyPr/>
          <a:lstStyle/>
          <a:p>
            <a:endParaRPr lang="en-US" sz="1800"/>
          </a:p>
        </p:txBody>
      </p:sp>
      <p:sp>
        <p:nvSpPr>
          <p:cNvPr id="8" name="Rectangle 7" descr="Disk">
            <a:extLst>
              <a:ext uri="{FF2B5EF4-FFF2-40B4-BE49-F238E27FC236}">
                <a16:creationId xmlns:a16="http://schemas.microsoft.com/office/drawing/2014/main" id="{078E3F9B-072E-027B-724B-A86B24C83FBC}"/>
              </a:ext>
            </a:extLst>
          </p:cNvPr>
          <p:cNvSpPr/>
          <p:nvPr/>
        </p:nvSpPr>
        <p:spPr>
          <a:xfrm>
            <a:off x="1493394" y="3687772"/>
            <a:ext cx="760236" cy="760236"/>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solidFill>
              <a:schemeClr val="accent1"/>
            </a:solidFill>
          </a:ln>
        </p:spPr>
        <p:style>
          <a:lnRef idx="2">
            <a:scrgbClr r="0" g="0" b="0"/>
          </a:lnRef>
          <a:fillRef idx="1">
            <a:scrgbClr r="0" g="0" b="0"/>
          </a:fillRef>
          <a:effectRef idx="0">
            <a:schemeClr val="accent3">
              <a:hueOff val="0"/>
              <a:satOff val="0"/>
              <a:lumOff val="0"/>
              <a:alphaOff val="0"/>
            </a:schemeClr>
          </a:effectRef>
          <a:fontRef idx="minor">
            <a:schemeClr val="lt1"/>
          </a:fontRef>
        </p:style>
        <p:txBody>
          <a:bodyPr/>
          <a:lstStyle/>
          <a:p>
            <a:endParaRPr lang="en-US" sz="1800"/>
          </a:p>
        </p:txBody>
      </p:sp>
      <p:sp>
        <p:nvSpPr>
          <p:cNvPr id="9" name="Freeform: Shape 8">
            <a:extLst>
              <a:ext uri="{FF2B5EF4-FFF2-40B4-BE49-F238E27FC236}">
                <a16:creationId xmlns:a16="http://schemas.microsoft.com/office/drawing/2014/main" id="{B3D7C247-AF8E-D65F-B700-4051D9B2F78E}"/>
              </a:ext>
            </a:extLst>
          </p:cNvPr>
          <p:cNvSpPr/>
          <p:nvPr/>
        </p:nvSpPr>
        <p:spPr>
          <a:xfrm>
            <a:off x="2809764" y="3412514"/>
            <a:ext cx="3089630" cy="1310752"/>
          </a:xfrm>
          <a:custGeom>
            <a:avLst/>
            <a:gdLst>
              <a:gd name="connsiteX0" fmla="*/ 0 w 3089630"/>
              <a:gd name="connsiteY0" fmla="*/ 0 h 1310752"/>
              <a:gd name="connsiteX1" fmla="*/ 3089630 w 3089630"/>
              <a:gd name="connsiteY1" fmla="*/ 0 h 1310752"/>
              <a:gd name="connsiteX2" fmla="*/ 3089630 w 3089630"/>
              <a:gd name="connsiteY2" fmla="*/ 1310752 h 1310752"/>
              <a:gd name="connsiteX3" fmla="*/ 0 w 3089630"/>
              <a:gd name="connsiteY3" fmla="*/ 1310752 h 1310752"/>
              <a:gd name="connsiteX4" fmla="*/ 0 w 3089630"/>
              <a:gd name="connsiteY4" fmla="*/ 0 h 1310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9630" h="1310752">
                <a:moveTo>
                  <a:pt x="0" y="0"/>
                </a:moveTo>
                <a:lnTo>
                  <a:pt x="3089630" y="0"/>
                </a:lnTo>
                <a:lnTo>
                  <a:pt x="3089630" y="1310752"/>
                </a:lnTo>
                <a:lnTo>
                  <a:pt x="0" y="131075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l" defTabSz="711200">
              <a:lnSpc>
                <a:spcPct val="90000"/>
              </a:lnSpc>
              <a:spcBef>
                <a:spcPct val="0"/>
              </a:spcBef>
              <a:spcAft>
                <a:spcPct val="35000"/>
              </a:spcAft>
              <a:buNone/>
            </a:pPr>
            <a:r>
              <a:rPr lang="en-US" sz="1800" b="1" kern="1200" dirty="0"/>
              <a:t>Backup &amp; Recovery</a:t>
            </a:r>
          </a:p>
          <a:p>
            <a:pPr marL="0" lvl="0" indent="0" algn="l" defTabSz="711200">
              <a:lnSpc>
                <a:spcPct val="90000"/>
              </a:lnSpc>
              <a:spcBef>
                <a:spcPct val="0"/>
              </a:spcBef>
              <a:spcAft>
                <a:spcPct val="35000"/>
              </a:spcAft>
              <a:buNone/>
            </a:pPr>
            <a:r>
              <a:rPr lang="en-US" sz="1800" kern="1200" dirty="0"/>
              <a:t>Scalable backup infrastructure for small to mid-size organizations.</a:t>
            </a:r>
          </a:p>
        </p:txBody>
      </p:sp>
      <p:sp>
        <p:nvSpPr>
          <p:cNvPr id="10" name="Oval 9">
            <a:extLst>
              <a:ext uri="{FF2B5EF4-FFF2-40B4-BE49-F238E27FC236}">
                <a16:creationId xmlns:a16="http://schemas.microsoft.com/office/drawing/2014/main" id="{D0834EE9-AE7B-D476-C886-D3956899540E}"/>
              </a:ext>
            </a:extLst>
          </p:cNvPr>
          <p:cNvSpPr/>
          <p:nvPr/>
        </p:nvSpPr>
        <p:spPr>
          <a:xfrm>
            <a:off x="6387594" y="3441539"/>
            <a:ext cx="1310752" cy="1310752"/>
          </a:xfrm>
          <a:prstGeom prst="ellipse">
            <a:avLst/>
          </a:prstGeom>
          <a:solidFill>
            <a:schemeClr val="accent1"/>
          </a:solidFill>
        </p:spPr>
        <p:style>
          <a:lnRef idx="0">
            <a:schemeClr val="accent3">
              <a:hueOff val="0"/>
              <a:satOff val="0"/>
              <a:lumOff val="0"/>
              <a:alphaOff val="0"/>
            </a:schemeClr>
          </a:lnRef>
          <a:fillRef idx="1">
            <a:schemeClr val="accent3">
              <a:tint val="40000"/>
              <a:hueOff val="0"/>
              <a:satOff val="0"/>
              <a:lumOff val="0"/>
              <a:alphaOff val="0"/>
            </a:schemeClr>
          </a:fillRef>
          <a:effectRef idx="0">
            <a:schemeClr val="accent3">
              <a:tint val="40000"/>
              <a:hueOff val="0"/>
              <a:satOff val="0"/>
              <a:lumOff val="0"/>
              <a:alphaOff val="0"/>
            </a:schemeClr>
          </a:effectRef>
          <a:fontRef idx="minor">
            <a:schemeClr val="dk1">
              <a:hueOff val="0"/>
              <a:satOff val="0"/>
              <a:lumOff val="0"/>
              <a:alphaOff val="0"/>
            </a:schemeClr>
          </a:fontRef>
        </p:style>
        <p:txBody>
          <a:bodyPr/>
          <a:lstStyle/>
          <a:p>
            <a:endParaRPr lang="en-US" sz="1800"/>
          </a:p>
        </p:txBody>
      </p:sp>
      <p:sp>
        <p:nvSpPr>
          <p:cNvPr id="11" name="Rectangle 10" descr="Syncing Cloud">
            <a:extLst>
              <a:ext uri="{FF2B5EF4-FFF2-40B4-BE49-F238E27FC236}">
                <a16:creationId xmlns:a16="http://schemas.microsoft.com/office/drawing/2014/main" id="{3AB09325-DC3E-1AAB-B119-8ECD819C396F}"/>
              </a:ext>
            </a:extLst>
          </p:cNvPr>
          <p:cNvSpPr/>
          <p:nvPr/>
        </p:nvSpPr>
        <p:spPr>
          <a:xfrm>
            <a:off x="6662852" y="3716797"/>
            <a:ext cx="760236" cy="760236"/>
          </a:xfrm>
          <a:prstGeom prst="rect">
            <a:avLst/>
          </a:prstGeom>
          <a: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solidFill>
              <a:schemeClr val="accent1"/>
            </a:solidFill>
          </a:ln>
        </p:spPr>
        <p:style>
          <a:lnRef idx="2">
            <a:scrgbClr r="0" g="0" b="0"/>
          </a:lnRef>
          <a:fillRef idx="1">
            <a:scrgbClr r="0" g="0" b="0"/>
          </a:fillRef>
          <a:effectRef idx="0">
            <a:schemeClr val="accent3">
              <a:hueOff val="0"/>
              <a:satOff val="0"/>
              <a:lumOff val="0"/>
              <a:alphaOff val="0"/>
            </a:schemeClr>
          </a:effectRef>
          <a:fontRef idx="minor">
            <a:schemeClr val="lt1"/>
          </a:fontRef>
        </p:style>
        <p:txBody>
          <a:bodyPr/>
          <a:lstStyle/>
          <a:p>
            <a:endParaRPr lang="en-US" sz="1800"/>
          </a:p>
        </p:txBody>
      </p:sp>
      <p:sp>
        <p:nvSpPr>
          <p:cNvPr id="12" name="Freeform: Shape 11">
            <a:extLst>
              <a:ext uri="{FF2B5EF4-FFF2-40B4-BE49-F238E27FC236}">
                <a16:creationId xmlns:a16="http://schemas.microsoft.com/office/drawing/2014/main" id="{2E318E69-C6C9-1B5E-D67D-1D9B816F8B55}"/>
              </a:ext>
            </a:extLst>
          </p:cNvPr>
          <p:cNvSpPr/>
          <p:nvPr/>
        </p:nvSpPr>
        <p:spPr>
          <a:xfrm>
            <a:off x="7898821" y="3412514"/>
            <a:ext cx="3089630" cy="1310752"/>
          </a:xfrm>
          <a:custGeom>
            <a:avLst/>
            <a:gdLst>
              <a:gd name="connsiteX0" fmla="*/ 0 w 3089630"/>
              <a:gd name="connsiteY0" fmla="*/ 0 h 1310752"/>
              <a:gd name="connsiteX1" fmla="*/ 3089630 w 3089630"/>
              <a:gd name="connsiteY1" fmla="*/ 0 h 1310752"/>
              <a:gd name="connsiteX2" fmla="*/ 3089630 w 3089630"/>
              <a:gd name="connsiteY2" fmla="*/ 1310752 h 1310752"/>
              <a:gd name="connsiteX3" fmla="*/ 0 w 3089630"/>
              <a:gd name="connsiteY3" fmla="*/ 1310752 h 1310752"/>
              <a:gd name="connsiteX4" fmla="*/ 0 w 3089630"/>
              <a:gd name="connsiteY4" fmla="*/ 0 h 1310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9630" h="1310752">
                <a:moveTo>
                  <a:pt x="0" y="0"/>
                </a:moveTo>
                <a:lnTo>
                  <a:pt x="3089630" y="0"/>
                </a:lnTo>
                <a:lnTo>
                  <a:pt x="3089630" y="1310752"/>
                </a:lnTo>
                <a:lnTo>
                  <a:pt x="0" y="131075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l" defTabSz="711200">
              <a:lnSpc>
                <a:spcPct val="90000"/>
              </a:lnSpc>
              <a:spcBef>
                <a:spcPct val="0"/>
              </a:spcBef>
              <a:spcAft>
                <a:spcPct val="35000"/>
              </a:spcAft>
              <a:buNone/>
            </a:pPr>
            <a:r>
              <a:rPr lang="en-US" sz="1800" b="1" kern="1200" dirty="0"/>
              <a:t>Cold Storage &amp; Archive</a:t>
            </a:r>
          </a:p>
          <a:p>
            <a:pPr marL="0" lvl="0" indent="0" algn="l" defTabSz="711200">
              <a:lnSpc>
                <a:spcPct val="90000"/>
              </a:lnSpc>
              <a:spcBef>
                <a:spcPct val="0"/>
              </a:spcBef>
              <a:spcAft>
                <a:spcPct val="35000"/>
              </a:spcAft>
              <a:buNone/>
            </a:pPr>
            <a:r>
              <a:rPr lang="en-US" sz="1800" kern="1200" dirty="0"/>
              <a:t>Cost-efficient solution for long-term retention of infrequently accessed data.</a:t>
            </a:r>
          </a:p>
        </p:txBody>
      </p:sp>
      <p:sp>
        <p:nvSpPr>
          <p:cNvPr id="13" name="Oval 12">
            <a:extLst>
              <a:ext uri="{FF2B5EF4-FFF2-40B4-BE49-F238E27FC236}">
                <a16:creationId xmlns:a16="http://schemas.microsoft.com/office/drawing/2014/main" id="{2F000A02-5945-A692-03A4-486C49DB87FC}"/>
              </a:ext>
            </a:extLst>
          </p:cNvPr>
          <p:cNvSpPr/>
          <p:nvPr/>
        </p:nvSpPr>
        <p:spPr>
          <a:xfrm>
            <a:off x="11506784" y="3441539"/>
            <a:ext cx="1310752" cy="1310752"/>
          </a:xfrm>
          <a:prstGeom prst="ellipse">
            <a:avLst/>
          </a:prstGeom>
          <a:solidFill>
            <a:schemeClr val="accent1"/>
          </a:solidFill>
        </p:spPr>
        <p:style>
          <a:lnRef idx="0">
            <a:schemeClr val="accent3">
              <a:hueOff val="0"/>
              <a:satOff val="0"/>
              <a:lumOff val="0"/>
              <a:alphaOff val="0"/>
            </a:schemeClr>
          </a:lnRef>
          <a:fillRef idx="1">
            <a:schemeClr val="accent3">
              <a:tint val="40000"/>
              <a:hueOff val="0"/>
              <a:satOff val="0"/>
              <a:lumOff val="0"/>
              <a:alphaOff val="0"/>
            </a:schemeClr>
          </a:fillRef>
          <a:effectRef idx="0">
            <a:schemeClr val="accent3">
              <a:tint val="40000"/>
              <a:hueOff val="0"/>
              <a:satOff val="0"/>
              <a:lumOff val="0"/>
              <a:alphaOff val="0"/>
            </a:schemeClr>
          </a:effectRef>
          <a:fontRef idx="minor">
            <a:schemeClr val="dk1">
              <a:hueOff val="0"/>
              <a:satOff val="0"/>
              <a:lumOff val="0"/>
              <a:alphaOff val="0"/>
            </a:schemeClr>
          </a:fontRef>
        </p:style>
        <p:txBody>
          <a:bodyPr/>
          <a:lstStyle/>
          <a:p>
            <a:endParaRPr lang="en-US" sz="1800"/>
          </a:p>
        </p:txBody>
      </p:sp>
      <p:sp>
        <p:nvSpPr>
          <p:cNvPr id="14" name="Rectangle 13" descr="Safe">
            <a:extLst>
              <a:ext uri="{FF2B5EF4-FFF2-40B4-BE49-F238E27FC236}">
                <a16:creationId xmlns:a16="http://schemas.microsoft.com/office/drawing/2014/main" id="{2987B13E-67F5-99C4-7044-2C8CBC46CFD3}"/>
              </a:ext>
            </a:extLst>
          </p:cNvPr>
          <p:cNvSpPr/>
          <p:nvPr/>
        </p:nvSpPr>
        <p:spPr>
          <a:xfrm>
            <a:off x="11782042" y="3716797"/>
            <a:ext cx="760236" cy="760236"/>
          </a:xfrm>
          <a:prstGeom prst="rect">
            <a:avLst/>
          </a:prstGeom>
          <a: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solidFill>
              <a:schemeClr val="accent1"/>
            </a:solidFill>
          </a:ln>
        </p:spPr>
        <p:style>
          <a:lnRef idx="2">
            <a:scrgbClr r="0" g="0" b="0"/>
          </a:lnRef>
          <a:fillRef idx="1">
            <a:scrgbClr r="0" g="0" b="0"/>
          </a:fillRef>
          <a:effectRef idx="0">
            <a:schemeClr val="accent3">
              <a:hueOff val="0"/>
              <a:satOff val="0"/>
              <a:lumOff val="0"/>
              <a:alphaOff val="0"/>
            </a:schemeClr>
          </a:effectRef>
          <a:fontRef idx="minor">
            <a:schemeClr val="lt1"/>
          </a:fontRef>
        </p:style>
        <p:txBody>
          <a:bodyPr/>
          <a:lstStyle/>
          <a:p>
            <a:endParaRPr lang="en-US" sz="1800"/>
          </a:p>
        </p:txBody>
      </p:sp>
      <p:sp>
        <p:nvSpPr>
          <p:cNvPr id="16" name="Freeform: Shape 15">
            <a:extLst>
              <a:ext uri="{FF2B5EF4-FFF2-40B4-BE49-F238E27FC236}">
                <a16:creationId xmlns:a16="http://schemas.microsoft.com/office/drawing/2014/main" id="{30B02F6C-36E7-AB87-B642-908BA97B9E83}"/>
              </a:ext>
            </a:extLst>
          </p:cNvPr>
          <p:cNvSpPr/>
          <p:nvPr/>
        </p:nvSpPr>
        <p:spPr>
          <a:xfrm>
            <a:off x="13098411" y="3412514"/>
            <a:ext cx="3243013" cy="1310752"/>
          </a:xfrm>
          <a:custGeom>
            <a:avLst/>
            <a:gdLst>
              <a:gd name="connsiteX0" fmla="*/ 0 w 3089630"/>
              <a:gd name="connsiteY0" fmla="*/ 0 h 1310752"/>
              <a:gd name="connsiteX1" fmla="*/ 3089630 w 3089630"/>
              <a:gd name="connsiteY1" fmla="*/ 0 h 1310752"/>
              <a:gd name="connsiteX2" fmla="*/ 3089630 w 3089630"/>
              <a:gd name="connsiteY2" fmla="*/ 1310752 h 1310752"/>
              <a:gd name="connsiteX3" fmla="*/ 0 w 3089630"/>
              <a:gd name="connsiteY3" fmla="*/ 1310752 h 1310752"/>
              <a:gd name="connsiteX4" fmla="*/ 0 w 3089630"/>
              <a:gd name="connsiteY4" fmla="*/ 0 h 1310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9630" h="1310752">
                <a:moveTo>
                  <a:pt x="0" y="0"/>
                </a:moveTo>
                <a:lnTo>
                  <a:pt x="3089630" y="0"/>
                </a:lnTo>
                <a:lnTo>
                  <a:pt x="3089630" y="1310752"/>
                </a:lnTo>
                <a:lnTo>
                  <a:pt x="0" y="131075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l" defTabSz="711200">
              <a:lnSpc>
                <a:spcPct val="90000"/>
              </a:lnSpc>
              <a:spcBef>
                <a:spcPct val="0"/>
              </a:spcBef>
              <a:spcAft>
                <a:spcPct val="35000"/>
              </a:spcAft>
              <a:buNone/>
            </a:pPr>
            <a:r>
              <a:rPr lang="en-US" sz="1800" b="1" kern="1200" dirty="0"/>
              <a:t>Ransomware Resilience</a:t>
            </a:r>
          </a:p>
          <a:p>
            <a:pPr marL="0" lvl="0" indent="0" algn="l" defTabSz="711200">
              <a:lnSpc>
                <a:spcPct val="90000"/>
              </a:lnSpc>
              <a:spcBef>
                <a:spcPct val="0"/>
              </a:spcBef>
              <a:spcAft>
                <a:spcPct val="35000"/>
              </a:spcAft>
              <a:buNone/>
            </a:pPr>
            <a:r>
              <a:rPr lang="en-US" sz="1800" kern="1200" dirty="0"/>
              <a:t>Creates secure, air-gapped storage for immutable backup copies.</a:t>
            </a:r>
          </a:p>
        </p:txBody>
      </p:sp>
      <p:sp>
        <p:nvSpPr>
          <p:cNvPr id="17" name="Oval 16">
            <a:extLst>
              <a:ext uri="{FF2B5EF4-FFF2-40B4-BE49-F238E27FC236}">
                <a16:creationId xmlns:a16="http://schemas.microsoft.com/office/drawing/2014/main" id="{C351AF11-4386-5BEE-405D-341208F79B0F}"/>
              </a:ext>
            </a:extLst>
          </p:cNvPr>
          <p:cNvSpPr/>
          <p:nvPr/>
        </p:nvSpPr>
        <p:spPr>
          <a:xfrm>
            <a:off x="1218136" y="5737457"/>
            <a:ext cx="1310752" cy="1310752"/>
          </a:xfrm>
          <a:prstGeom prst="ellipse">
            <a:avLst/>
          </a:prstGeom>
          <a:solidFill>
            <a:schemeClr val="accent1"/>
          </a:solidFill>
        </p:spPr>
        <p:style>
          <a:lnRef idx="0">
            <a:schemeClr val="accent3">
              <a:hueOff val="0"/>
              <a:satOff val="0"/>
              <a:lumOff val="0"/>
              <a:alphaOff val="0"/>
            </a:schemeClr>
          </a:lnRef>
          <a:fillRef idx="1">
            <a:schemeClr val="accent3">
              <a:tint val="40000"/>
              <a:hueOff val="0"/>
              <a:satOff val="0"/>
              <a:lumOff val="0"/>
              <a:alphaOff val="0"/>
            </a:schemeClr>
          </a:fillRef>
          <a:effectRef idx="0">
            <a:schemeClr val="accent3">
              <a:tint val="40000"/>
              <a:hueOff val="0"/>
              <a:satOff val="0"/>
              <a:lumOff val="0"/>
              <a:alphaOff val="0"/>
            </a:schemeClr>
          </a:effectRef>
          <a:fontRef idx="minor">
            <a:schemeClr val="dk1">
              <a:hueOff val="0"/>
              <a:satOff val="0"/>
              <a:lumOff val="0"/>
              <a:alphaOff val="0"/>
            </a:schemeClr>
          </a:fontRef>
        </p:style>
        <p:txBody>
          <a:bodyPr/>
          <a:lstStyle/>
          <a:p>
            <a:endParaRPr lang="en-US" sz="1800"/>
          </a:p>
        </p:txBody>
      </p:sp>
      <p:sp>
        <p:nvSpPr>
          <p:cNvPr id="18" name="Rectangle 17" descr="Video camera">
            <a:extLst>
              <a:ext uri="{FF2B5EF4-FFF2-40B4-BE49-F238E27FC236}">
                <a16:creationId xmlns:a16="http://schemas.microsoft.com/office/drawing/2014/main" id="{C64BF5EB-889E-BF2C-EAE9-AB4ECA1F9AA3}"/>
              </a:ext>
            </a:extLst>
          </p:cNvPr>
          <p:cNvSpPr/>
          <p:nvPr/>
        </p:nvSpPr>
        <p:spPr>
          <a:xfrm>
            <a:off x="1493394" y="6012715"/>
            <a:ext cx="760236" cy="760236"/>
          </a:xfrm>
          <a:prstGeom prst="rect">
            <a:avLst/>
          </a:prstGeom>
          <a: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solidFill>
              <a:schemeClr val="accent1"/>
            </a:solidFill>
          </a:ln>
        </p:spPr>
        <p:style>
          <a:lnRef idx="2">
            <a:scrgbClr r="0" g="0" b="0"/>
          </a:lnRef>
          <a:fillRef idx="1">
            <a:scrgbClr r="0" g="0" b="0"/>
          </a:fillRef>
          <a:effectRef idx="0">
            <a:schemeClr val="accent3">
              <a:hueOff val="0"/>
              <a:satOff val="0"/>
              <a:lumOff val="0"/>
              <a:alphaOff val="0"/>
            </a:schemeClr>
          </a:effectRef>
          <a:fontRef idx="minor">
            <a:schemeClr val="lt1"/>
          </a:fontRef>
        </p:style>
        <p:txBody>
          <a:bodyPr/>
          <a:lstStyle/>
          <a:p>
            <a:endParaRPr lang="en-US" sz="1800"/>
          </a:p>
        </p:txBody>
      </p:sp>
      <p:sp>
        <p:nvSpPr>
          <p:cNvPr id="19" name="Freeform: Shape 18">
            <a:extLst>
              <a:ext uri="{FF2B5EF4-FFF2-40B4-BE49-F238E27FC236}">
                <a16:creationId xmlns:a16="http://schemas.microsoft.com/office/drawing/2014/main" id="{E3532778-DC1D-BAAD-F1FC-AB008DCC2013}"/>
              </a:ext>
            </a:extLst>
          </p:cNvPr>
          <p:cNvSpPr/>
          <p:nvPr/>
        </p:nvSpPr>
        <p:spPr>
          <a:xfrm>
            <a:off x="2809764" y="5737457"/>
            <a:ext cx="3089630" cy="1310752"/>
          </a:xfrm>
          <a:custGeom>
            <a:avLst/>
            <a:gdLst>
              <a:gd name="connsiteX0" fmla="*/ 0 w 3089630"/>
              <a:gd name="connsiteY0" fmla="*/ 0 h 1310752"/>
              <a:gd name="connsiteX1" fmla="*/ 3089630 w 3089630"/>
              <a:gd name="connsiteY1" fmla="*/ 0 h 1310752"/>
              <a:gd name="connsiteX2" fmla="*/ 3089630 w 3089630"/>
              <a:gd name="connsiteY2" fmla="*/ 1310752 h 1310752"/>
              <a:gd name="connsiteX3" fmla="*/ 0 w 3089630"/>
              <a:gd name="connsiteY3" fmla="*/ 1310752 h 1310752"/>
              <a:gd name="connsiteX4" fmla="*/ 0 w 3089630"/>
              <a:gd name="connsiteY4" fmla="*/ 0 h 1310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9630" h="1310752">
                <a:moveTo>
                  <a:pt x="0" y="0"/>
                </a:moveTo>
                <a:lnTo>
                  <a:pt x="3089630" y="0"/>
                </a:lnTo>
                <a:lnTo>
                  <a:pt x="3089630" y="1310752"/>
                </a:lnTo>
                <a:lnTo>
                  <a:pt x="0" y="131075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l" defTabSz="711200">
              <a:lnSpc>
                <a:spcPct val="90000"/>
              </a:lnSpc>
              <a:spcBef>
                <a:spcPct val="0"/>
              </a:spcBef>
              <a:spcAft>
                <a:spcPct val="35000"/>
              </a:spcAft>
              <a:buNone/>
            </a:pPr>
            <a:r>
              <a:rPr lang="en-US" sz="1800" b="1" kern="1200" dirty="0"/>
              <a:t>Media &amp; Entertainment </a:t>
            </a:r>
          </a:p>
          <a:p>
            <a:pPr marL="0" lvl="0" indent="0" algn="l" defTabSz="711200">
              <a:lnSpc>
                <a:spcPct val="90000"/>
              </a:lnSpc>
              <a:spcBef>
                <a:spcPct val="0"/>
              </a:spcBef>
              <a:spcAft>
                <a:spcPct val="35000"/>
              </a:spcAft>
              <a:buNone/>
            </a:pPr>
            <a:r>
              <a:rPr lang="en-US" sz="1800" kern="1200" dirty="0"/>
              <a:t>Efficient storage for massive video files, raw footage, and production assets.</a:t>
            </a:r>
          </a:p>
        </p:txBody>
      </p:sp>
      <p:sp>
        <p:nvSpPr>
          <p:cNvPr id="20" name="Oval 19">
            <a:extLst>
              <a:ext uri="{FF2B5EF4-FFF2-40B4-BE49-F238E27FC236}">
                <a16:creationId xmlns:a16="http://schemas.microsoft.com/office/drawing/2014/main" id="{7BFFBE65-8360-A3CE-72DE-C815D723CE62}"/>
              </a:ext>
            </a:extLst>
          </p:cNvPr>
          <p:cNvSpPr/>
          <p:nvPr/>
        </p:nvSpPr>
        <p:spPr>
          <a:xfrm>
            <a:off x="6387594" y="5766482"/>
            <a:ext cx="1310752" cy="1310752"/>
          </a:xfrm>
          <a:prstGeom prst="ellipse">
            <a:avLst/>
          </a:prstGeom>
          <a:solidFill>
            <a:schemeClr val="accent1"/>
          </a:solidFill>
        </p:spPr>
        <p:style>
          <a:lnRef idx="0">
            <a:schemeClr val="accent3">
              <a:hueOff val="0"/>
              <a:satOff val="0"/>
              <a:lumOff val="0"/>
              <a:alphaOff val="0"/>
            </a:schemeClr>
          </a:lnRef>
          <a:fillRef idx="1">
            <a:schemeClr val="accent3">
              <a:tint val="40000"/>
              <a:hueOff val="0"/>
              <a:satOff val="0"/>
              <a:lumOff val="0"/>
              <a:alphaOff val="0"/>
            </a:schemeClr>
          </a:fillRef>
          <a:effectRef idx="0">
            <a:schemeClr val="accent3">
              <a:tint val="40000"/>
              <a:hueOff val="0"/>
              <a:satOff val="0"/>
              <a:lumOff val="0"/>
              <a:alphaOff val="0"/>
            </a:schemeClr>
          </a:effectRef>
          <a:fontRef idx="minor">
            <a:schemeClr val="dk1">
              <a:hueOff val="0"/>
              <a:satOff val="0"/>
              <a:lumOff val="0"/>
              <a:alphaOff val="0"/>
            </a:schemeClr>
          </a:fontRef>
        </p:style>
        <p:txBody>
          <a:bodyPr/>
          <a:lstStyle/>
          <a:p>
            <a:endParaRPr lang="en-US" sz="1800"/>
          </a:p>
        </p:txBody>
      </p:sp>
      <p:sp>
        <p:nvSpPr>
          <p:cNvPr id="21" name="Rectangle 20" descr="Doctor">
            <a:extLst>
              <a:ext uri="{FF2B5EF4-FFF2-40B4-BE49-F238E27FC236}">
                <a16:creationId xmlns:a16="http://schemas.microsoft.com/office/drawing/2014/main" id="{DC0A4005-9730-B4BC-72D9-D0A4B046714F}"/>
              </a:ext>
            </a:extLst>
          </p:cNvPr>
          <p:cNvSpPr/>
          <p:nvPr/>
        </p:nvSpPr>
        <p:spPr>
          <a:xfrm>
            <a:off x="6662852" y="6041740"/>
            <a:ext cx="760236" cy="760236"/>
          </a:xfrm>
          <a:prstGeom prst="rect">
            <a:avLst/>
          </a:prstGeom>
          <a: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solidFill>
              <a:schemeClr val="accent1"/>
            </a:solidFill>
          </a:ln>
        </p:spPr>
        <p:style>
          <a:lnRef idx="2">
            <a:scrgbClr r="0" g="0" b="0"/>
          </a:lnRef>
          <a:fillRef idx="1">
            <a:scrgbClr r="0" g="0" b="0"/>
          </a:fillRef>
          <a:effectRef idx="0">
            <a:schemeClr val="accent3">
              <a:hueOff val="0"/>
              <a:satOff val="0"/>
              <a:lumOff val="0"/>
              <a:alphaOff val="0"/>
            </a:schemeClr>
          </a:effectRef>
          <a:fontRef idx="minor">
            <a:schemeClr val="lt1"/>
          </a:fontRef>
        </p:style>
        <p:txBody>
          <a:bodyPr/>
          <a:lstStyle/>
          <a:p>
            <a:endParaRPr lang="en-US" sz="1800"/>
          </a:p>
        </p:txBody>
      </p:sp>
      <p:sp>
        <p:nvSpPr>
          <p:cNvPr id="22" name="Freeform: Shape 21">
            <a:extLst>
              <a:ext uri="{FF2B5EF4-FFF2-40B4-BE49-F238E27FC236}">
                <a16:creationId xmlns:a16="http://schemas.microsoft.com/office/drawing/2014/main" id="{5247A914-9F07-DD2F-9E81-36AEFEC50F15}"/>
              </a:ext>
            </a:extLst>
          </p:cNvPr>
          <p:cNvSpPr/>
          <p:nvPr/>
        </p:nvSpPr>
        <p:spPr>
          <a:xfrm>
            <a:off x="7898820" y="5737457"/>
            <a:ext cx="3316679" cy="1310752"/>
          </a:xfrm>
          <a:custGeom>
            <a:avLst/>
            <a:gdLst>
              <a:gd name="connsiteX0" fmla="*/ 0 w 3089630"/>
              <a:gd name="connsiteY0" fmla="*/ 0 h 1310752"/>
              <a:gd name="connsiteX1" fmla="*/ 3089630 w 3089630"/>
              <a:gd name="connsiteY1" fmla="*/ 0 h 1310752"/>
              <a:gd name="connsiteX2" fmla="*/ 3089630 w 3089630"/>
              <a:gd name="connsiteY2" fmla="*/ 1310752 h 1310752"/>
              <a:gd name="connsiteX3" fmla="*/ 0 w 3089630"/>
              <a:gd name="connsiteY3" fmla="*/ 1310752 h 1310752"/>
              <a:gd name="connsiteX4" fmla="*/ 0 w 3089630"/>
              <a:gd name="connsiteY4" fmla="*/ 0 h 1310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9630" h="1310752">
                <a:moveTo>
                  <a:pt x="0" y="0"/>
                </a:moveTo>
                <a:lnTo>
                  <a:pt x="3089630" y="0"/>
                </a:lnTo>
                <a:lnTo>
                  <a:pt x="3089630" y="1310752"/>
                </a:lnTo>
                <a:lnTo>
                  <a:pt x="0" y="131075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l" defTabSz="711200">
              <a:lnSpc>
                <a:spcPct val="90000"/>
              </a:lnSpc>
              <a:spcBef>
                <a:spcPct val="0"/>
              </a:spcBef>
              <a:spcAft>
                <a:spcPct val="35000"/>
              </a:spcAft>
              <a:buNone/>
            </a:pPr>
            <a:r>
              <a:rPr lang="en-US" sz="1800" b="1" kern="1200" dirty="0"/>
              <a:t>Healthcare &amp; Life Sciences </a:t>
            </a:r>
          </a:p>
          <a:p>
            <a:pPr marL="0" lvl="0" indent="0" algn="l" defTabSz="711200">
              <a:lnSpc>
                <a:spcPct val="90000"/>
              </a:lnSpc>
              <a:spcBef>
                <a:spcPct val="0"/>
              </a:spcBef>
              <a:spcAft>
                <a:spcPct val="35000"/>
              </a:spcAft>
              <a:buNone/>
            </a:pPr>
            <a:r>
              <a:rPr lang="en-US" sz="1800" kern="1200" dirty="0"/>
              <a:t>Archive medical imaging, genomics data, and electronic health records.</a:t>
            </a:r>
          </a:p>
        </p:txBody>
      </p:sp>
      <p:sp>
        <p:nvSpPr>
          <p:cNvPr id="23" name="Oval 22">
            <a:extLst>
              <a:ext uri="{FF2B5EF4-FFF2-40B4-BE49-F238E27FC236}">
                <a16:creationId xmlns:a16="http://schemas.microsoft.com/office/drawing/2014/main" id="{DB3C60D0-9837-7CF3-15EE-FD4CB41FA2C4}"/>
              </a:ext>
            </a:extLst>
          </p:cNvPr>
          <p:cNvSpPr/>
          <p:nvPr/>
        </p:nvSpPr>
        <p:spPr>
          <a:xfrm>
            <a:off x="11506784" y="5766482"/>
            <a:ext cx="1310752" cy="1310752"/>
          </a:xfrm>
          <a:prstGeom prst="ellipse">
            <a:avLst/>
          </a:prstGeom>
          <a:solidFill>
            <a:schemeClr val="accent1"/>
          </a:solidFill>
        </p:spPr>
        <p:style>
          <a:lnRef idx="0">
            <a:schemeClr val="accent3">
              <a:hueOff val="0"/>
              <a:satOff val="0"/>
              <a:lumOff val="0"/>
              <a:alphaOff val="0"/>
            </a:schemeClr>
          </a:lnRef>
          <a:fillRef idx="1">
            <a:schemeClr val="accent3">
              <a:tint val="40000"/>
              <a:hueOff val="0"/>
              <a:satOff val="0"/>
              <a:lumOff val="0"/>
              <a:alphaOff val="0"/>
            </a:schemeClr>
          </a:fillRef>
          <a:effectRef idx="0">
            <a:schemeClr val="accent3">
              <a:tint val="40000"/>
              <a:hueOff val="0"/>
              <a:satOff val="0"/>
              <a:lumOff val="0"/>
              <a:alphaOff val="0"/>
            </a:schemeClr>
          </a:effectRef>
          <a:fontRef idx="minor">
            <a:schemeClr val="dk1">
              <a:hueOff val="0"/>
              <a:satOff val="0"/>
              <a:lumOff val="0"/>
              <a:alphaOff val="0"/>
            </a:schemeClr>
          </a:fontRef>
        </p:style>
        <p:txBody>
          <a:bodyPr/>
          <a:lstStyle/>
          <a:p>
            <a:endParaRPr lang="en-US" sz="1800"/>
          </a:p>
        </p:txBody>
      </p:sp>
      <p:sp>
        <p:nvSpPr>
          <p:cNvPr id="24" name="Rectangle 23" descr="Security Camera">
            <a:extLst>
              <a:ext uri="{FF2B5EF4-FFF2-40B4-BE49-F238E27FC236}">
                <a16:creationId xmlns:a16="http://schemas.microsoft.com/office/drawing/2014/main" id="{7FEF82B8-CD28-F51F-14C9-10ED926C083A}"/>
              </a:ext>
            </a:extLst>
          </p:cNvPr>
          <p:cNvSpPr/>
          <p:nvPr/>
        </p:nvSpPr>
        <p:spPr>
          <a:xfrm>
            <a:off x="11782042" y="6041740"/>
            <a:ext cx="760236" cy="760236"/>
          </a:xfrm>
          <a:prstGeom prst="rect">
            <a:avLst/>
          </a:prstGeom>
          <a: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a:solidFill>
              <a:schemeClr val="accent1"/>
            </a:solidFill>
          </a:ln>
        </p:spPr>
        <p:style>
          <a:lnRef idx="2">
            <a:scrgbClr r="0" g="0" b="0"/>
          </a:lnRef>
          <a:fillRef idx="1">
            <a:scrgbClr r="0" g="0" b="0"/>
          </a:fillRef>
          <a:effectRef idx="0">
            <a:schemeClr val="accent3">
              <a:hueOff val="0"/>
              <a:satOff val="0"/>
              <a:lumOff val="0"/>
              <a:alphaOff val="0"/>
            </a:schemeClr>
          </a:effectRef>
          <a:fontRef idx="minor">
            <a:schemeClr val="lt1"/>
          </a:fontRef>
        </p:style>
        <p:txBody>
          <a:bodyPr/>
          <a:lstStyle/>
          <a:p>
            <a:endParaRPr lang="en-US" sz="1800"/>
          </a:p>
        </p:txBody>
      </p:sp>
      <p:sp>
        <p:nvSpPr>
          <p:cNvPr id="25" name="Freeform: Shape 24">
            <a:extLst>
              <a:ext uri="{FF2B5EF4-FFF2-40B4-BE49-F238E27FC236}">
                <a16:creationId xmlns:a16="http://schemas.microsoft.com/office/drawing/2014/main" id="{F256D86A-4310-FB21-2654-20B20AE18158}"/>
              </a:ext>
            </a:extLst>
          </p:cNvPr>
          <p:cNvSpPr/>
          <p:nvPr/>
        </p:nvSpPr>
        <p:spPr>
          <a:xfrm>
            <a:off x="13098412" y="5737457"/>
            <a:ext cx="3243014" cy="1310752"/>
          </a:xfrm>
          <a:custGeom>
            <a:avLst/>
            <a:gdLst>
              <a:gd name="connsiteX0" fmla="*/ 0 w 3089630"/>
              <a:gd name="connsiteY0" fmla="*/ 0 h 1310752"/>
              <a:gd name="connsiteX1" fmla="*/ 3089630 w 3089630"/>
              <a:gd name="connsiteY1" fmla="*/ 0 h 1310752"/>
              <a:gd name="connsiteX2" fmla="*/ 3089630 w 3089630"/>
              <a:gd name="connsiteY2" fmla="*/ 1310752 h 1310752"/>
              <a:gd name="connsiteX3" fmla="*/ 0 w 3089630"/>
              <a:gd name="connsiteY3" fmla="*/ 1310752 h 1310752"/>
              <a:gd name="connsiteX4" fmla="*/ 0 w 3089630"/>
              <a:gd name="connsiteY4" fmla="*/ 0 h 1310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9630" h="1310752">
                <a:moveTo>
                  <a:pt x="0" y="0"/>
                </a:moveTo>
                <a:lnTo>
                  <a:pt x="3089630" y="0"/>
                </a:lnTo>
                <a:lnTo>
                  <a:pt x="3089630" y="1310752"/>
                </a:lnTo>
                <a:lnTo>
                  <a:pt x="0" y="131075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l" defTabSz="711200">
              <a:lnSpc>
                <a:spcPct val="90000"/>
              </a:lnSpc>
              <a:spcBef>
                <a:spcPct val="0"/>
              </a:spcBef>
              <a:spcAft>
                <a:spcPct val="35000"/>
              </a:spcAft>
              <a:buNone/>
            </a:pPr>
            <a:r>
              <a:rPr lang="en-US" sz="1800" b="1" kern="1200" dirty="0"/>
              <a:t>Surveillance &amp; Compliance </a:t>
            </a:r>
          </a:p>
          <a:p>
            <a:pPr marL="0" lvl="0" indent="0" algn="l" defTabSz="711200">
              <a:lnSpc>
                <a:spcPct val="90000"/>
              </a:lnSpc>
              <a:spcBef>
                <a:spcPct val="0"/>
              </a:spcBef>
              <a:spcAft>
                <a:spcPct val="35000"/>
              </a:spcAft>
              <a:buNone/>
            </a:pPr>
            <a:r>
              <a:rPr lang="en-US" sz="1800" kern="1200" dirty="0"/>
              <a:t>Long-term storage of video surveillance or regulated data with retention requirements.</a:t>
            </a:r>
          </a:p>
        </p:txBody>
      </p:sp>
    </p:spTree>
    <p:extLst>
      <p:ext uri="{BB962C8B-B14F-4D97-AF65-F5344CB8AC3E}">
        <p14:creationId xmlns:p14="http://schemas.microsoft.com/office/powerpoint/2010/main" val="1645147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3BABF7E-4055-47B4-BDCC-7DFCE5DCB439}"/>
              </a:ext>
            </a:extLst>
          </p:cNvPr>
          <p:cNvSpPr>
            <a:spLocks noGrp="1"/>
          </p:cNvSpPr>
          <p:nvPr>
            <p:ph type="body" sz="quarter" idx="11"/>
          </p:nvPr>
        </p:nvSpPr>
        <p:spPr>
          <a:xfrm>
            <a:off x="8507224" y="2276475"/>
            <a:ext cx="7983726" cy="5965825"/>
          </a:xfrm>
        </p:spPr>
        <p:txBody>
          <a:bodyPr>
            <a:normAutofit/>
          </a:bodyPr>
          <a:lstStyle/>
          <a:p>
            <a:pPr>
              <a:buFont typeface="Arial" panose="020B0604020202020204" pitchFamily="34" charset="0"/>
              <a:buChar char="•"/>
            </a:pPr>
            <a:r>
              <a:rPr lang="en-US" b="1" dirty="0"/>
              <a:t>Latest LTO support: </a:t>
            </a:r>
            <a:r>
              <a:rPr lang="en-US" dirty="0"/>
              <a:t>LTO-6 through LTO-10</a:t>
            </a:r>
          </a:p>
          <a:p>
            <a:pPr>
              <a:buFont typeface="Arial" panose="020B0604020202020204" pitchFamily="34" charset="0"/>
              <a:buChar char="•"/>
            </a:pPr>
            <a:r>
              <a:rPr lang="en-US" b="1" dirty="0"/>
              <a:t>Expandable architecture: </a:t>
            </a:r>
            <a:r>
              <a:rPr lang="en-US" dirty="0"/>
              <a:t>Scale from 3U to 48U</a:t>
            </a:r>
          </a:p>
          <a:p>
            <a:pPr>
              <a:buFont typeface="Arial" panose="020B0604020202020204" pitchFamily="34" charset="0"/>
              <a:buChar char="•"/>
            </a:pPr>
            <a:r>
              <a:rPr lang="en-US" b="1" dirty="0"/>
              <a:t>Flexible drive options: </a:t>
            </a:r>
            <a:r>
              <a:rPr lang="en-US" dirty="0"/>
              <a:t>One full- or three half-height drives</a:t>
            </a:r>
          </a:p>
          <a:p>
            <a:pPr>
              <a:buFont typeface="Arial" panose="020B0604020202020204" pitchFamily="34" charset="0"/>
              <a:buChar char="•"/>
            </a:pPr>
            <a:r>
              <a:rPr lang="en-US" b="1" dirty="0"/>
              <a:t>Automated media handling: </a:t>
            </a:r>
            <a:r>
              <a:rPr lang="en-US" dirty="0"/>
              <a:t>Robotic picker with barcode reader</a:t>
            </a:r>
          </a:p>
          <a:p>
            <a:pPr>
              <a:buFont typeface="Arial" panose="020B0604020202020204" pitchFamily="34" charset="0"/>
              <a:buChar char="•"/>
            </a:pPr>
            <a:r>
              <a:rPr lang="en-US" b="1" dirty="0"/>
              <a:t>Advanced management: </a:t>
            </a:r>
            <a:r>
              <a:rPr lang="en-US" dirty="0"/>
              <a:t>Web-based GUI with remote monitoring</a:t>
            </a:r>
          </a:p>
          <a:p>
            <a:pPr>
              <a:buFont typeface="Arial" panose="020B0604020202020204" pitchFamily="34" charset="0"/>
              <a:buChar char="•"/>
            </a:pPr>
            <a:r>
              <a:rPr lang="en-US" b="1" dirty="0"/>
              <a:t>Data security: </a:t>
            </a:r>
            <a:r>
              <a:rPr lang="en-US" dirty="0"/>
              <a:t>AES-256 encryption and WORM support</a:t>
            </a:r>
          </a:p>
          <a:p>
            <a:pPr>
              <a:buFont typeface="Arial" panose="020B0604020202020204" pitchFamily="34" charset="0"/>
              <a:buChar char="•"/>
            </a:pPr>
            <a:r>
              <a:rPr lang="en-US" b="1" dirty="0"/>
              <a:t>Partitioning &amp; virtualization: </a:t>
            </a:r>
            <a:r>
              <a:rPr lang="en-US" dirty="0"/>
              <a:t>Segmentation for multi-tenant storage</a:t>
            </a:r>
          </a:p>
          <a:p>
            <a:endParaRPr lang="en-US" dirty="0"/>
          </a:p>
        </p:txBody>
      </p:sp>
      <p:sp>
        <p:nvSpPr>
          <p:cNvPr id="4" name="Title 3">
            <a:extLst>
              <a:ext uri="{FF2B5EF4-FFF2-40B4-BE49-F238E27FC236}">
                <a16:creationId xmlns:a16="http://schemas.microsoft.com/office/drawing/2014/main" id="{AA31191A-4E49-427E-96F1-35F4A2B98E2B}"/>
              </a:ext>
            </a:extLst>
          </p:cNvPr>
          <p:cNvSpPr>
            <a:spLocks noGrp="1"/>
          </p:cNvSpPr>
          <p:nvPr>
            <p:ph type="title"/>
          </p:nvPr>
        </p:nvSpPr>
        <p:spPr>
          <a:xfrm>
            <a:off x="8670133" y="780288"/>
            <a:ext cx="7759768" cy="1040384"/>
          </a:xfrm>
        </p:spPr>
        <p:txBody>
          <a:bodyPr anchor="t">
            <a:normAutofit/>
          </a:bodyPr>
          <a:lstStyle/>
          <a:p>
            <a:r>
              <a:rPr lang="en-US"/>
              <a:t>Spectra SL3 Features</a:t>
            </a:r>
            <a:endParaRPr lang="en-US">
              <a:highlight>
                <a:srgbClr val="FFFF00"/>
              </a:highlight>
            </a:endParaRPr>
          </a:p>
        </p:txBody>
      </p:sp>
      <p:pic>
        <p:nvPicPr>
          <p:cNvPr id="7" name="Picture 6" descr="Blue blocks and networks technology background">
            <a:extLst>
              <a:ext uri="{FF2B5EF4-FFF2-40B4-BE49-F238E27FC236}">
                <a16:creationId xmlns:a16="http://schemas.microsoft.com/office/drawing/2014/main" id="{7C96D8A2-6BC2-CE76-BAE0-18FC48CA8FBE}"/>
              </a:ext>
            </a:extLst>
          </p:cNvPr>
          <p:cNvPicPr>
            <a:picLocks noChangeAspect="1"/>
          </p:cNvPicPr>
          <p:nvPr/>
        </p:nvPicPr>
        <p:blipFill>
          <a:blip r:embed="rId3"/>
          <a:srcRect l="11523" r="42434" b="-447"/>
          <a:stretch>
            <a:fillRect/>
          </a:stretch>
        </p:blipFill>
        <p:spPr>
          <a:xfrm>
            <a:off x="20" y="10"/>
            <a:ext cx="7983726" cy="9753590"/>
          </a:xfrm>
          <a:prstGeom prst="round2DiagRect">
            <a:avLst/>
          </a:prstGeom>
          <a:noFill/>
        </p:spPr>
      </p:pic>
    </p:spTree>
    <p:extLst>
      <p:ext uri="{BB962C8B-B14F-4D97-AF65-F5344CB8AC3E}">
        <p14:creationId xmlns:p14="http://schemas.microsoft.com/office/powerpoint/2010/main" val="231618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534189-FF0A-F7DB-032C-6F4367BBABD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4C86FFE-CCD4-33E7-3BD4-0E076F84B4C2}"/>
              </a:ext>
            </a:extLst>
          </p:cNvPr>
          <p:cNvSpPr>
            <a:spLocks noGrp="1"/>
          </p:cNvSpPr>
          <p:nvPr>
            <p:ph type="title"/>
          </p:nvPr>
        </p:nvSpPr>
        <p:spPr/>
        <p:txBody>
          <a:bodyPr anchor="t">
            <a:normAutofit/>
          </a:bodyPr>
          <a:lstStyle/>
          <a:p>
            <a:r>
              <a:rPr lang="en-US" dirty="0"/>
              <a:t>Achieve Scalable Growth</a:t>
            </a:r>
          </a:p>
        </p:txBody>
      </p:sp>
      <p:sp>
        <p:nvSpPr>
          <p:cNvPr id="3" name="Content Placeholder 2">
            <a:extLst>
              <a:ext uri="{FF2B5EF4-FFF2-40B4-BE49-F238E27FC236}">
                <a16:creationId xmlns:a16="http://schemas.microsoft.com/office/drawing/2014/main" id="{B8DB55DC-3389-52E5-DAE7-E3DD21CCB0E4}"/>
              </a:ext>
            </a:extLst>
          </p:cNvPr>
          <p:cNvSpPr>
            <a:spLocks noGrp="1"/>
          </p:cNvSpPr>
          <p:nvPr>
            <p:ph type="body" sz="quarter" idx="12"/>
          </p:nvPr>
        </p:nvSpPr>
        <p:spPr/>
        <p:txBody>
          <a:bodyPr vert="horz" lIns="91440" tIns="45720" rIns="91440" bIns="45720" rtlCol="0" anchor="t">
            <a:noAutofit/>
          </a:bodyPr>
          <a:lstStyle/>
          <a:p>
            <a:r>
              <a:rPr lang="en-US" sz="2000" b="1" dirty="0"/>
              <a:t>Modular expansion: </a:t>
            </a:r>
            <a:r>
              <a:rPr lang="en-US" sz="2000" dirty="0"/>
              <a:t>Start small and scale by adding additional 3U expansion modules.</a:t>
            </a:r>
          </a:p>
          <a:p>
            <a:r>
              <a:rPr lang="en-US" sz="2000" b="1" dirty="0"/>
              <a:t>Flexible slot growth</a:t>
            </a:r>
            <a:r>
              <a:rPr lang="en-US" sz="2000" dirty="0"/>
              <a:t>: Accommodate up to 1.2PB of native storage per module (LTO-10).</a:t>
            </a:r>
          </a:p>
          <a:p>
            <a:pPr lvl="1"/>
            <a:r>
              <a:rPr lang="en-US" sz="1600" dirty="0"/>
              <a:t>All modules have fully licensed slots</a:t>
            </a:r>
          </a:p>
          <a:p>
            <a:pPr lvl="1"/>
            <a:r>
              <a:rPr lang="en-US" sz="1600" dirty="0"/>
              <a:t>Up to 15 expansion modules</a:t>
            </a:r>
          </a:p>
          <a:p>
            <a:pPr lvl="1"/>
            <a:r>
              <a:rPr lang="en-US" sz="1600" dirty="0"/>
              <a:t>Maximum 640 slots for 19.2 PB native capacity</a:t>
            </a:r>
          </a:p>
        </p:txBody>
      </p:sp>
      <p:sp>
        <p:nvSpPr>
          <p:cNvPr id="4" name="Text Placeholder 3">
            <a:extLst>
              <a:ext uri="{FF2B5EF4-FFF2-40B4-BE49-F238E27FC236}">
                <a16:creationId xmlns:a16="http://schemas.microsoft.com/office/drawing/2014/main" id="{41016D5E-5B62-EE6F-BAFC-A0ABC49E94FF}"/>
              </a:ext>
            </a:extLst>
          </p:cNvPr>
          <p:cNvSpPr>
            <a:spLocks noGrp="1"/>
          </p:cNvSpPr>
          <p:nvPr>
            <p:ph type="body" sz="quarter" idx="13"/>
          </p:nvPr>
        </p:nvSpPr>
        <p:spPr/>
        <p:txBody>
          <a:bodyPr/>
          <a:lstStyle/>
          <a:p>
            <a:r>
              <a:rPr lang="en-US" sz="2000" b="1" dirty="0"/>
              <a:t>Drive scalability: </a:t>
            </a:r>
            <a:r>
              <a:rPr lang="en-US" sz="2000" dirty="0"/>
              <a:t>Increase performance as workloads grow.</a:t>
            </a:r>
          </a:p>
          <a:p>
            <a:pPr lvl="1"/>
            <a:r>
              <a:rPr lang="en-US" sz="1600" dirty="0"/>
              <a:t>Supports 3 half-height or 1 full-height LTO drive per module</a:t>
            </a:r>
          </a:p>
          <a:p>
            <a:pPr lvl="1"/>
            <a:r>
              <a:rPr lang="en-US" sz="1600" dirty="0"/>
              <a:t>Expand up to 16 full- or 48 half-height LTO tape drives</a:t>
            </a:r>
          </a:p>
          <a:p>
            <a:pPr lvl="1"/>
            <a:r>
              <a:rPr lang="en-US" sz="1600" dirty="0"/>
              <a:t>Mix FH and HH drives may be mixed in a library</a:t>
            </a:r>
          </a:p>
        </p:txBody>
      </p:sp>
      <p:sp>
        <p:nvSpPr>
          <p:cNvPr id="5" name="Text Placeholder 4">
            <a:extLst>
              <a:ext uri="{FF2B5EF4-FFF2-40B4-BE49-F238E27FC236}">
                <a16:creationId xmlns:a16="http://schemas.microsoft.com/office/drawing/2014/main" id="{CB5340A8-2646-FD3D-0774-6DFE9D929D47}"/>
              </a:ext>
            </a:extLst>
          </p:cNvPr>
          <p:cNvSpPr>
            <a:spLocks noGrp="1"/>
          </p:cNvSpPr>
          <p:nvPr>
            <p:ph type="body" sz="quarter" idx="14"/>
          </p:nvPr>
        </p:nvSpPr>
        <p:spPr/>
        <p:txBody>
          <a:bodyPr/>
          <a:lstStyle/>
          <a:p>
            <a:r>
              <a:rPr lang="en-US" sz="2000" b="1" dirty="0"/>
              <a:t>Pay-as-you-grow model: </a:t>
            </a:r>
            <a:r>
              <a:rPr lang="en-US" sz="2000" dirty="0"/>
              <a:t>Add performance and capacity incrementally to optimize investment over time.</a:t>
            </a:r>
          </a:p>
          <a:p>
            <a:r>
              <a:rPr lang="en-US" sz="2000" b="1" dirty="0"/>
              <a:t>Flexible configuration: </a:t>
            </a:r>
            <a:r>
              <a:rPr lang="en-US" sz="2000" dirty="0"/>
              <a:t>Easily adapt to changing data retention needs without disrupting existing operations.</a:t>
            </a:r>
          </a:p>
          <a:p>
            <a:endParaRPr lang="en-US" sz="2000" dirty="0"/>
          </a:p>
        </p:txBody>
      </p:sp>
      <p:pic>
        <p:nvPicPr>
          <p:cNvPr id="9" name="Picture 8">
            <a:extLst>
              <a:ext uri="{FF2B5EF4-FFF2-40B4-BE49-F238E27FC236}">
                <a16:creationId xmlns:a16="http://schemas.microsoft.com/office/drawing/2014/main" id="{11D72FE6-F230-A123-F99E-F1EF00D31148}"/>
              </a:ext>
            </a:extLst>
          </p:cNvPr>
          <p:cNvPicPr>
            <a:picLocks noChangeAspect="1"/>
          </p:cNvPicPr>
          <p:nvPr/>
        </p:nvPicPr>
        <p:blipFill>
          <a:blip r:embed="rId3" cstate="print">
            <a:extLst>
              <a:ext uri="{28A0092B-C50C-407E-A947-70E740481C1C}">
                <a14:useLocalDpi xmlns:a14="http://schemas.microsoft.com/office/drawing/2010/main" val="0"/>
              </a:ext>
            </a:extLst>
          </a:blip>
          <a:srcRect l="19477" t="26447" r="16501" b="6155"/>
          <a:stretch>
            <a:fillRect/>
          </a:stretch>
        </p:blipFill>
        <p:spPr>
          <a:xfrm>
            <a:off x="6617132" y="5247546"/>
            <a:ext cx="4104410" cy="2885643"/>
          </a:xfrm>
          <a:prstGeom prst="rect">
            <a:avLst/>
          </a:prstGeom>
        </p:spPr>
      </p:pic>
      <p:sp>
        <p:nvSpPr>
          <p:cNvPr id="6" name="TextBox 5">
            <a:extLst>
              <a:ext uri="{FF2B5EF4-FFF2-40B4-BE49-F238E27FC236}">
                <a16:creationId xmlns:a16="http://schemas.microsoft.com/office/drawing/2014/main" id="{75DA0ADA-99F6-069D-1102-381DD6643E54}"/>
              </a:ext>
            </a:extLst>
          </p:cNvPr>
          <p:cNvSpPr txBox="1"/>
          <p:nvPr/>
        </p:nvSpPr>
        <p:spPr>
          <a:xfrm>
            <a:off x="6288571" y="7963913"/>
            <a:ext cx="2772301" cy="584775"/>
          </a:xfrm>
          <a:prstGeom prst="rect">
            <a:avLst/>
          </a:prstGeom>
          <a:noFill/>
        </p:spPr>
        <p:txBody>
          <a:bodyPr wrap="square">
            <a:spAutoFit/>
          </a:bodyPr>
          <a:lstStyle/>
          <a:p>
            <a:pPr algn="ctr"/>
            <a:r>
              <a:rPr lang="en-US" sz="1600" b="0" i="0" u="none" strike="noStrike" baseline="0" dirty="0">
                <a:latin typeface="Montserrat" panose="00000500000000000000" pitchFamily="2" charset="0"/>
              </a:rPr>
              <a:t>Spectra SL3 Library with 3U Expansion Module</a:t>
            </a:r>
            <a:endParaRPr lang="en-US" sz="1600" dirty="0">
              <a:latin typeface="Montserrat" panose="00000500000000000000" pitchFamily="2" charset="0"/>
            </a:endParaRPr>
          </a:p>
        </p:txBody>
      </p:sp>
    </p:spTree>
    <p:extLst>
      <p:ext uri="{BB962C8B-B14F-4D97-AF65-F5344CB8AC3E}">
        <p14:creationId xmlns:p14="http://schemas.microsoft.com/office/powerpoint/2010/main" val="1753660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6057EA7-866E-B8AB-6874-5141795C1B37}"/>
              </a:ext>
            </a:extLst>
          </p:cNvPr>
          <p:cNvSpPr>
            <a:spLocks noGrp="1"/>
          </p:cNvSpPr>
          <p:nvPr>
            <p:ph type="body" sz="quarter" idx="11"/>
          </p:nvPr>
        </p:nvSpPr>
        <p:spPr/>
        <p:txBody>
          <a:bodyPr/>
          <a:lstStyle/>
          <a:p>
            <a:r>
              <a:rPr lang="en-US" b="1" dirty="0"/>
              <a:t>Simple installation </a:t>
            </a:r>
            <a:br>
              <a:rPr lang="en-US" b="1" dirty="0"/>
            </a:br>
            <a:r>
              <a:rPr lang="en-US" dirty="0"/>
              <a:t>Installs in under 1 hour for fast deployment.</a:t>
            </a:r>
          </a:p>
          <a:p>
            <a:r>
              <a:rPr lang="en-US" b="1" dirty="0"/>
              <a:t>Remote management interface</a:t>
            </a:r>
            <a:br>
              <a:rPr lang="en-US" b="1" dirty="0"/>
            </a:br>
            <a:r>
              <a:rPr lang="en-US" dirty="0"/>
              <a:t>Browser interface enables simple, remote system control.</a:t>
            </a:r>
          </a:p>
          <a:p>
            <a:r>
              <a:rPr lang="en-US" b="1" dirty="0"/>
              <a:t>Automated robotics</a:t>
            </a:r>
            <a:br>
              <a:rPr lang="en-US" b="1" dirty="0"/>
            </a:br>
            <a:r>
              <a:rPr lang="en-US" dirty="0"/>
              <a:t>Handles media loading and inventory automatically—no manual intervention required.</a:t>
            </a:r>
          </a:p>
          <a:p>
            <a:r>
              <a:rPr lang="en-US" b="1" dirty="0"/>
              <a:t>Barcode reader</a:t>
            </a:r>
            <a:br>
              <a:rPr lang="en-US" b="1" dirty="0"/>
            </a:br>
            <a:r>
              <a:rPr lang="en-US" dirty="0"/>
              <a:t>Ensures fast, accurate media inventory to minimize administrative time and reduce human error.</a:t>
            </a:r>
          </a:p>
          <a:p>
            <a:r>
              <a:rPr lang="en-US" b="1" dirty="0"/>
              <a:t>Leverages existing infrastructure</a:t>
            </a:r>
            <a:br>
              <a:rPr lang="en-US" b="1" dirty="0"/>
            </a:br>
            <a:r>
              <a:rPr lang="en-US" dirty="0"/>
              <a:t>Fibre Channel and SAS support simplify connections and lower costs.</a:t>
            </a:r>
          </a:p>
        </p:txBody>
      </p:sp>
      <p:sp>
        <p:nvSpPr>
          <p:cNvPr id="5" name="Title 4">
            <a:extLst>
              <a:ext uri="{FF2B5EF4-FFF2-40B4-BE49-F238E27FC236}">
                <a16:creationId xmlns:a16="http://schemas.microsoft.com/office/drawing/2014/main" id="{7C5F227B-8A8A-9E48-300B-08A6B9186199}"/>
              </a:ext>
            </a:extLst>
          </p:cNvPr>
          <p:cNvSpPr>
            <a:spLocks noGrp="1"/>
          </p:cNvSpPr>
          <p:nvPr>
            <p:ph type="title"/>
          </p:nvPr>
        </p:nvSpPr>
        <p:spPr/>
        <p:txBody>
          <a:bodyPr/>
          <a:lstStyle/>
          <a:p>
            <a:r>
              <a:rPr lang="en-US"/>
              <a:t>Easy to Deploy &amp; Manage</a:t>
            </a:r>
            <a:endParaRPr lang="en-IE"/>
          </a:p>
        </p:txBody>
      </p:sp>
      <p:pic>
        <p:nvPicPr>
          <p:cNvPr id="14" name="Picture 13">
            <a:extLst>
              <a:ext uri="{FF2B5EF4-FFF2-40B4-BE49-F238E27FC236}">
                <a16:creationId xmlns:a16="http://schemas.microsoft.com/office/drawing/2014/main" id="{0BF15322-D890-480D-8CDC-9D042F06908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32481" y="1606771"/>
            <a:ext cx="6754216" cy="5466740"/>
          </a:xfrm>
          <a:prstGeom prst="rect">
            <a:avLst/>
          </a:prstGeom>
          <a:noFill/>
          <a:ln>
            <a:solidFill>
              <a:schemeClr val="tx1"/>
            </a:solidFill>
          </a:ln>
        </p:spPr>
      </p:pic>
      <p:sp>
        <p:nvSpPr>
          <p:cNvPr id="17" name="TextBox 16">
            <a:extLst>
              <a:ext uri="{FF2B5EF4-FFF2-40B4-BE49-F238E27FC236}">
                <a16:creationId xmlns:a16="http://schemas.microsoft.com/office/drawing/2014/main" id="{ED8069E3-2E49-49E2-BB4A-ACB19654978C}"/>
              </a:ext>
            </a:extLst>
          </p:cNvPr>
          <p:cNvSpPr txBox="1"/>
          <p:nvPr/>
        </p:nvSpPr>
        <p:spPr>
          <a:xfrm>
            <a:off x="1119249" y="7197008"/>
            <a:ext cx="5780680" cy="338554"/>
          </a:xfrm>
          <a:prstGeom prst="rect">
            <a:avLst/>
          </a:prstGeom>
          <a:noFill/>
        </p:spPr>
        <p:txBody>
          <a:bodyPr wrap="square">
            <a:spAutoFit/>
          </a:bodyPr>
          <a:lstStyle/>
          <a:p>
            <a:pPr algn="ctr"/>
            <a:r>
              <a:rPr lang="en-US" sz="1600" b="0" i="0" u="none" strike="noStrike" baseline="0" dirty="0">
                <a:solidFill>
                  <a:schemeClr val="bg1"/>
                </a:solidFill>
                <a:latin typeface="Montserrat" panose="00000500000000000000" pitchFamily="2" charset="0"/>
              </a:rPr>
              <a:t>Spectra SL3 Library Management Software UI</a:t>
            </a:r>
            <a:endParaRPr lang="en-US" sz="1600" dirty="0">
              <a:solidFill>
                <a:schemeClr val="bg1"/>
              </a:solidFill>
              <a:latin typeface="Montserrat" panose="00000500000000000000" pitchFamily="2" charset="0"/>
            </a:endParaRPr>
          </a:p>
        </p:txBody>
      </p:sp>
    </p:spTree>
    <p:extLst>
      <p:ext uri="{BB962C8B-B14F-4D97-AF65-F5344CB8AC3E}">
        <p14:creationId xmlns:p14="http://schemas.microsoft.com/office/powerpoint/2010/main" val="2969980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Corporate PPT White Non-Confidential">
  <a:themeElements>
    <a:clrScheme name="Custom 1">
      <a:dk1>
        <a:srgbClr val="000000"/>
      </a:dk1>
      <a:lt1>
        <a:srgbClr val="FFFFFF"/>
      </a:lt1>
      <a:dk2>
        <a:srgbClr val="595959"/>
      </a:dk2>
      <a:lt2>
        <a:srgbClr val="E7E6E6"/>
      </a:lt2>
      <a:accent1>
        <a:srgbClr val="7A68AE"/>
      </a:accent1>
      <a:accent2>
        <a:srgbClr val="5D87A1"/>
      </a:accent2>
      <a:accent3>
        <a:srgbClr val="9EA374"/>
      </a:accent3>
      <a:accent4>
        <a:srgbClr val="FFD24F"/>
      </a:accent4>
      <a:accent5>
        <a:srgbClr val="033D63"/>
      </a:accent5>
      <a:accent6>
        <a:srgbClr val="B5121B"/>
      </a:accent6>
      <a:hlink>
        <a:srgbClr val="595959"/>
      </a:hlink>
      <a:folHlink>
        <a:srgbClr val="5D87A1"/>
      </a:folHlink>
    </a:clrScheme>
    <a:fontScheme name="Spectra Logic">
      <a:majorFont>
        <a:latin typeface="Montserrat"/>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a:solidFill>
            <a:schemeClr val="bg2"/>
          </a:solid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_PowerPoint TEMPLATE potx - Spectra - February 2024.potx" id="{C3663087-D4CB-4FD9-B4AB-5309A1099F57}" vid="{D7934A5F-F769-4BE5-A149-F9E1810166E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c8fcf1a5-ccd1-45a6-8168-75225ca4cce2">
      <Terms xmlns="http://schemas.microsoft.com/office/infopath/2007/PartnerControls"/>
    </lcf76f155ced4ddcb4097134ff3c332f>
    <TaxCatchAll xmlns="5e66e292-d04b-496e-ba88-50f59ac31d01"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058E86CD33D8D46AAC6F66591A0B115" ma:contentTypeVersion="14" ma:contentTypeDescription="Create a new document." ma:contentTypeScope="" ma:versionID="01d6caf33246f4a934f675d95d305a8c">
  <xsd:schema xmlns:xsd="http://www.w3.org/2001/XMLSchema" xmlns:xs="http://www.w3.org/2001/XMLSchema" xmlns:p="http://schemas.microsoft.com/office/2006/metadata/properties" xmlns:ns2="c8fcf1a5-ccd1-45a6-8168-75225ca4cce2" xmlns:ns3="5e66e292-d04b-496e-ba88-50f59ac31d01" targetNamespace="http://schemas.microsoft.com/office/2006/metadata/properties" ma:root="true" ma:fieldsID="b33f1ed4c632b41b0a3937a8e9321895" ns2:_="" ns3:_="">
    <xsd:import namespace="c8fcf1a5-ccd1-45a6-8168-75225ca4cce2"/>
    <xsd:import namespace="5e66e292-d04b-496e-ba88-50f59ac31d01"/>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element ref="ns2:MediaLengthInSeconds" minOccurs="0"/>
                <xsd:element ref="ns2:MediaServiceLoca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8fcf1a5-ccd1-45a6-8168-75225ca4cce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a8499dfa-5e78-4e2e-a729-756c1612ed01"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0" nillable="true" ma:displayName="Location" ma:indexed="true" ma:internalName="MediaServiceLocation" ma:readOnly="true">
      <xsd:simpleType>
        <xsd:restriction base="dms:Text"/>
      </xsd:simpleType>
    </xsd:element>
    <xsd:element name="MediaServiceBillingMetadata" ma:index="21"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e66e292-d04b-496e-ba88-50f59ac31d01"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834c5179-176f-4c55-8d11-e6fcabbea0f7}" ma:internalName="TaxCatchAll" ma:showField="CatchAllData" ma:web="5e66e292-d04b-496e-ba88-50f59ac31d0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41D46B8-5FF3-4B5A-B6DA-79853FCB7240}">
  <ds:schemaRefs>
    <ds:schemaRef ds:uri="0de7a578-0df1-4e80-b78d-68907bd6be5b"/>
    <ds:schemaRef ds:uri="5e66e292-d04b-496e-ba88-50f59ac31d01"/>
    <ds:schemaRef ds:uri="89f95a9b-a1b9-40d1-9c34-fe39edaee819"/>
    <ds:schemaRef ds:uri="c8fcf1a5-ccd1-45a6-8168-75225ca4cce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FF41BEB0-6220-4041-9ED9-98C641636F7F}">
  <ds:schemaRefs>
    <ds:schemaRef ds:uri="5e66e292-d04b-496e-ba88-50f59ac31d01"/>
    <ds:schemaRef ds:uri="c8fcf1a5-ccd1-45a6-8168-75225ca4cce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AC86D42D-2C3A-45C0-A5C9-FCFEF10E592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933</TotalTime>
  <Words>2293</Words>
  <Application>Microsoft Office PowerPoint</Application>
  <PresentationFormat>Custom</PresentationFormat>
  <Paragraphs>259</Paragraphs>
  <Slides>15</Slides>
  <Notes>14</Notes>
  <HiddenSlides>0</HiddenSlides>
  <MMClips>0</MMClip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Corporate PPT White Non-Confidential</vt:lpstr>
      <vt:lpstr>Spectra SL3 Tape Library</vt:lpstr>
      <vt:lpstr>5 Challenges of Archiving &amp; Protecting Data</vt:lpstr>
      <vt:lpstr>Simple, Scalable, and Secure Long-Term Data Retention</vt:lpstr>
      <vt:lpstr>Flexible Long-Term Data Retention Built for Growth</vt:lpstr>
      <vt:lpstr>Spectra SL3 Library Benefits</vt:lpstr>
      <vt:lpstr>Spectra SL3 Addresses Multiple Business Needs</vt:lpstr>
      <vt:lpstr>Spectra SL3 Features</vt:lpstr>
      <vt:lpstr>Achieve Scalable Growth</vt:lpstr>
      <vt:lpstr>Easy to Deploy &amp; Manage</vt:lpstr>
      <vt:lpstr>Easy to Maintain</vt:lpstr>
      <vt:lpstr>Proven Reliability</vt:lpstr>
      <vt:lpstr>Spectra Certified Media </vt:lpstr>
      <vt:lpstr>PowerPoint Presentation</vt:lpstr>
      <vt:lpstr>Why Spectra SL3 Library?</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Kevin Thomas</dc:creator>
  <cp:lastModifiedBy>Phil Wandrei</cp:lastModifiedBy>
  <cp:revision>2</cp:revision>
  <dcterms:created xsi:type="dcterms:W3CDTF">2024-02-09T16:03:19Z</dcterms:created>
  <dcterms:modified xsi:type="dcterms:W3CDTF">2025-08-28T16:29:55Z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ItemGuid">
    <vt:lpwstr>9bfc59a9-0b3c-41d9-b7ed-2fc5f9a3fe82</vt:lpwstr>
  </property>
  <property fmtid="{D5CDD505-2E9C-101B-9397-08002B2CF9AE}" pid="3" name="ContentTypeId">
    <vt:lpwstr>0x0101007058E86CD33D8D46AAC6F66591A0B115</vt:lpwstr>
  </property>
  <property fmtid="{D5CDD505-2E9C-101B-9397-08002B2CF9AE}" pid="4" name="MediaServiceImageTags">
    <vt:lpwstr/>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TriggerFlowInfo">
    <vt:lpwstr/>
  </property>
  <property fmtid="{D5CDD505-2E9C-101B-9397-08002B2CF9AE}" pid="10" name="xd_Signature">
    <vt:lpwstr/>
  </property>
</Properties>
</file>